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844" r:id="rId5"/>
  </p:sldMasterIdLst>
  <p:notesMasterIdLst>
    <p:notesMasterId r:id="rId11"/>
  </p:notesMasterIdLst>
  <p:handoutMasterIdLst>
    <p:handoutMasterId r:id="rId12"/>
  </p:handoutMasterIdLst>
  <p:sldIdLst>
    <p:sldId id="256" r:id="rId10"/>
    <p:sldId id="257" r:id="rId9"/>
    <p:sldId id="258" r:id="rId8"/>
    <p:sldId id="259" r:id="rId7"/>
    <p:sldId id="260" r:id="rId6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</p:sldIdLst>
  <p:sldSz cx="12192000" cy="6858000"/>
  <p:notesSz cx="7010400" cy="92964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1779B2-3D17-FC94-0682-15E77DF8423A}" name="Franks, Clarissa" initials="FC" userId="S::Clarissa.Franks@lockton.com::398c9006-0e19-4e05-8b52-545fbf73d62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EF"/>
    <a:srgbClr val="FFD534"/>
    <a:srgbClr val="000000"/>
    <a:srgbClr val="FF2147"/>
    <a:srgbClr val="FFFFFF"/>
    <a:srgbClr val="868686"/>
    <a:srgbClr val="363636"/>
    <a:srgbClr val="3B3636"/>
    <a:srgbClr val="DAD8D8"/>
    <a:srgbClr val="A4A2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E57BA5-DB05-490B-85C8-AF983C24BE36}" v="4" dt="2025-12-05T14:31:57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89804" autoAdjust="0"/>
  </p:normalViewPr>
  <p:slideViewPr>
    <p:cSldViewPr snapToGrid="0">
      <p:cViewPr>
        <p:scale>
          <a:sx n="70" d="100"/>
          <a:sy n="70" d="100"/>
        </p:scale>
        <p:origin x="1186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" Target="slides/slide5.xml"/><Relationship Id="rId7" Type="http://schemas.openxmlformats.org/officeDocument/2006/relationships/slide" Target="slides/slide4.xml"/><Relationship Id="rId8" Type="http://schemas.openxmlformats.org/officeDocument/2006/relationships/slide" Target="slides/slide3.xml"/><Relationship Id="rId9" Type="http://schemas.openxmlformats.org/officeDocument/2006/relationships/slide" Target="slides/slide2.xml"/><Relationship Id="rId10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microsoft.com/office/2015/10/relationships/revisionInfo" Target="revisionInfo.xml"/><Relationship Id="rId18" Type="http://schemas.microsoft.com/office/2018/10/relationships/authors" Target="authors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60421D-2AD7-9DF6-1930-5897B438C9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549" cy="4661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8D0C24-3CBB-7BD6-1E57-CA3B5ED08E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217" y="1"/>
            <a:ext cx="3038548" cy="4661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0306C-71B5-462F-9530-70DC3FA25383}" type="datetimeFigureOut">
              <a:rPr lang="en-US" smtClean="0">
                <a:latin typeface="Segoe UI" panose="020B0502040204020203" pitchFamily="34" charset="0"/>
              </a:rPr>
              <a:t>12/12/2025</a:t>
            </a:fld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FDE21-CE41-E6ED-675A-82EE5328F3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0244"/>
            <a:ext cx="3038549" cy="4661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290F8-498C-484C-D8AF-5EFC71F9B4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217" y="8830244"/>
            <a:ext cx="3038548" cy="4661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B7CB3-B1F3-4882-AE97-267347FAEDE5}" type="slidenum">
              <a:rPr lang="en-US" smtClean="0">
                <a:latin typeface="Segoe UI" panose="020B0502040204020203" pitchFamily="34" charset="0"/>
              </a:rPr>
              <a:t>‹#›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31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2E5D8187-5542-49BB-A47D-7280FD9FAE5B}" type="datetimeFigureOut">
              <a:rPr lang="en-GB" smtClean="0"/>
              <a:pPr/>
              <a:t>12/12/2025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3079C9CE-E27F-4F7B-9DF3-ED24F5FE953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527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wmf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9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10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12.jpeg"/><Relationship Id="rId4" Type="http://schemas.openxmlformats.org/officeDocument/2006/relationships/image" Target="../media/image9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wmf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Master" Target="../slideMasters/slideMaster2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Master" Target="../slideMasters/slideMaster2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Master" Target="../slideMasters/slideMaster2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Master" Target="../slideMasters/slideMaster2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Master" Target="../slideMasters/slideMaster2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Master" Target="../slideMasters/slideMaster2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Master" Target="../slideMasters/slideMaster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Master" Target="../slideMasters/slideMaster2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wmf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Master" Target="../slideMasters/slideMaster2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Master" Target="../slideMasters/slideMaster2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Master" Target="../slideMasters/slideMaster2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wmf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wmf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CE Cover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632AF19-6308-5104-03D6-BB32B89079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4" y="5673543"/>
            <a:ext cx="10944225" cy="382922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>
              <a:defRPr sz="2400" b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EF67F61-30B0-EF13-B76E-803E8E1188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5" y="6224875"/>
            <a:ext cx="7552800" cy="382922"/>
          </a:xfrm>
          <a:prstGeom prst="rect">
            <a:avLst/>
          </a:prstGeom>
        </p:spPr>
        <p:txBody>
          <a:bodyPr lIns="91440" tIns="45720" rIns="91440" bIns="45720" anchor="b"/>
          <a:lstStyle>
            <a:lvl1pPr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E5205A42-A7C4-11B4-E346-B07E78EE78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5" y="4675036"/>
            <a:ext cx="10933459" cy="830997"/>
          </a:xfrm>
        </p:spPr>
        <p:txBody>
          <a:bodyPr lIns="91440" tIns="45720" rIns="91440" bIns="45720">
            <a:normAutofit/>
          </a:bodyPr>
          <a:lstStyle>
            <a:lvl1pPr algn="l">
              <a:defRPr sz="6000" b="1" cap="all" baseline="0">
                <a:solidFill>
                  <a:schemeClr val="bg1"/>
                </a:solidFill>
                <a:latin typeface="+mn-lt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F1C78-ED30-4966-875E-FCA2134D86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0041" y="5801407"/>
            <a:ext cx="1458068" cy="667512"/>
          </a:xfrm>
          <a:prstGeom prst="rect">
            <a:avLst/>
          </a:prstGeom>
        </p:spPr>
      </p:pic>
      <p:pic>
        <p:nvPicPr>
          <p:cNvPr id="16" name="Picture 15" descr="A blue circle with dots with Great Blue Hole in the background&#10;&#10;AI-generated content may be incorrect.">
            <a:extLst>
              <a:ext uri="{FF2B5EF4-FFF2-40B4-BE49-F238E27FC236}">
                <a16:creationId xmlns:a16="http://schemas.microsoft.com/office/drawing/2014/main" id="{5AAAE8E2-897C-62A6-CCF1-485829CBE1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6" r="1"/>
          <a:stretch>
            <a:fillRect/>
          </a:stretch>
        </p:blipFill>
        <p:spPr>
          <a:xfrm>
            <a:off x="623884" y="0"/>
            <a:ext cx="2131856" cy="4262582"/>
          </a:xfrm>
          <a:prstGeom prst="rect">
            <a:avLst/>
          </a:prstGeom>
        </p:spPr>
      </p:pic>
      <p:pic>
        <p:nvPicPr>
          <p:cNvPr id="19" name="Picture 18" descr="A blue circle with lines and dots&#10;&#10;AI-generated content may be incorrect.">
            <a:extLst>
              <a:ext uri="{FF2B5EF4-FFF2-40B4-BE49-F238E27FC236}">
                <a16:creationId xmlns:a16="http://schemas.microsoft.com/office/drawing/2014/main" id="{A80A01D6-F339-1ECD-35A5-FBFEFCDE81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6"/>
          <a:stretch>
            <a:fillRect/>
          </a:stretch>
        </p:blipFill>
        <p:spPr>
          <a:xfrm>
            <a:off x="2755740" y="0"/>
            <a:ext cx="2131856" cy="4262582"/>
          </a:xfrm>
          <a:prstGeom prst="rect">
            <a:avLst/>
          </a:prstGeom>
        </p:spPr>
      </p:pic>
      <p:pic>
        <p:nvPicPr>
          <p:cNvPr id="22" name="Picture 21" descr="A blue circle with lines in it&#10;&#10;AI-generated content may be incorrect.">
            <a:extLst>
              <a:ext uri="{FF2B5EF4-FFF2-40B4-BE49-F238E27FC236}">
                <a16:creationId xmlns:a16="http://schemas.microsoft.com/office/drawing/2014/main" id="{482CBB2E-980D-C2E9-757B-172FE3E6561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6"/>
          <a:stretch>
            <a:fillRect/>
          </a:stretch>
        </p:blipFill>
        <p:spPr>
          <a:xfrm>
            <a:off x="7094827" y="0"/>
            <a:ext cx="2131856" cy="4262582"/>
          </a:xfrm>
          <a:prstGeom prst="rect">
            <a:avLst/>
          </a:prstGeom>
        </p:spPr>
      </p:pic>
      <p:pic>
        <p:nvPicPr>
          <p:cNvPr id="25" name="Picture 24" descr="A blue and white sphere with a ball in the middle&#10;&#10;AI-generated content may be incorrect.">
            <a:extLst>
              <a:ext uri="{FF2B5EF4-FFF2-40B4-BE49-F238E27FC236}">
                <a16:creationId xmlns:a16="http://schemas.microsoft.com/office/drawing/2014/main" id="{CC5FD016-C940-5052-C5D1-CAB708EE7B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2"/>
          <a:stretch>
            <a:fillRect/>
          </a:stretch>
        </p:blipFill>
        <p:spPr>
          <a:xfrm>
            <a:off x="4887596" y="0"/>
            <a:ext cx="2207231" cy="42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929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e HCM 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C2A1E4-4D11-90A5-DB51-1F072237C4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272" y="2757270"/>
            <a:ext cx="9020352" cy="1631852"/>
          </a:xfrm>
        </p:spPr>
        <p:txBody>
          <a:bodyPr lIns="91440" tIns="45720" rIns="91440" bIns="45720" anchor="b">
            <a:noAutofit/>
          </a:bodyPr>
          <a:lstStyle>
            <a:lvl1pPr algn="l">
              <a:defRPr sz="4400" b="1" i="0" cap="all" baseline="0">
                <a:solidFill>
                  <a:schemeClr val="bg1"/>
                </a:solidFill>
                <a:latin typeface="+mn-lt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14AAC25-3958-8DE3-7351-A61A6FC2B2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2272" y="4968809"/>
            <a:ext cx="9020352" cy="78330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section subtitle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753106-A099-6FAC-3298-FBDFB125C201}"/>
              </a:ext>
            </a:extLst>
          </p:cNvPr>
          <p:cNvCxnSpPr>
            <a:cxnSpLocks/>
          </p:cNvCxnSpPr>
          <p:nvPr userDrawn="1"/>
        </p:nvCxnSpPr>
        <p:spPr>
          <a:xfrm flipH="1">
            <a:off x="778952" y="4678964"/>
            <a:ext cx="1944915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3B39CFA-1FE2-14C8-95C0-AF16D13416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3" t="49423"/>
          <a:stretch>
            <a:fillRect/>
          </a:stretch>
        </p:blipFill>
        <p:spPr>
          <a:xfrm rot="5400000">
            <a:off x="7190287" y="-1"/>
            <a:ext cx="5001712" cy="500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CE 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91EA2DB3-E8A7-82BF-EEA9-9466986C19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654" y="1925569"/>
            <a:ext cx="4956522" cy="4251394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  <a:latin typeface="+mn-lt"/>
              </a:defRPr>
            </a:lvl1pPr>
            <a:lvl2pPr>
              <a:defRPr baseline="0">
                <a:solidFill>
                  <a:schemeClr val="bg1"/>
                </a:solidFill>
                <a:latin typeface="+mn-lt"/>
              </a:defRPr>
            </a:lvl2pPr>
            <a:lvl3pPr>
              <a:defRPr baseline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  <a:cs typeface="Noto Serif Tamil Light" panose="0202040206050502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sz="1400" dirty="0">
              <a:solidFill>
                <a:schemeClr val="bg1"/>
              </a:solidFill>
              <a:latin typeface="Sarabun" pitchFamily="2" charset="-34"/>
              <a:cs typeface="Sarabun" pitchFamily="2" charset="-34"/>
            </a:endParaRP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F14A0982-2B40-0C69-0223-1E2F8DA5D012}"/>
              </a:ext>
            </a:extLst>
          </p:cNvPr>
          <p:cNvSpPr txBox="1">
            <a:spLocks/>
          </p:cNvSpPr>
          <p:nvPr userDrawn="1"/>
        </p:nvSpPr>
        <p:spPr>
          <a:xfrm>
            <a:off x="634652" y="6386283"/>
            <a:ext cx="10505733" cy="235898"/>
          </a:xfrm>
          <a:prstGeom prst="rect">
            <a:avLst/>
          </a:prstGeom>
        </p:spPr>
        <p:txBody>
          <a:bodyPr wrap="square" lIns="91440" tIns="45720" rIns="91440" bIns="45720" anchor="b" anchorCtr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388" marR="0" indent="-22542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413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40" rtl="0" eaLnBrk="1" fontAlgn="base" latinLnBrk="0" hangingPunct="1">
              <a:lnSpc>
                <a:spcPct val="100000"/>
              </a:lnSpc>
              <a:spcBef>
                <a:spcPts val="667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fld id="{CC445941-74CC-4112-9061-4DB01C9C0019}" type="slidenum">
              <a:rPr lang="en-US" sz="933" smtClean="0">
                <a:solidFill>
                  <a:schemeClr val="bg1"/>
                </a:solidFill>
              </a:rPr>
              <a:pPr marL="0" marR="0" lvl="0" indent="0" algn="l" defTabSz="1219140" rtl="0" eaLnBrk="1" fontAlgn="base" latinLnBrk="0" hangingPunct="1">
                <a:lnSpc>
                  <a:spcPct val="100000"/>
                </a:lnSpc>
                <a:spcBef>
                  <a:spcPts val="667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r>
              <a:rPr lang="en-US" sz="933" spc="13" baseline="0" dirty="0">
                <a:solidFill>
                  <a:schemeClr val="bg1"/>
                </a:solidFill>
              </a:rPr>
              <a:t>  |  LOCKTON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7FB9CF-AF23-91EE-BDF0-80B472D583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271" y="642635"/>
            <a:ext cx="4956522" cy="553998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4" name="Picture 3" descr="A blue circle with dots with Great Blue Hole in the background&#10;&#10;AI-generated content may be incorrect.">
            <a:extLst>
              <a:ext uri="{FF2B5EF4-FFF2-40B4-BE49-F238E27FC236}">
                <a16:creationId xmlns:a16="http://schemas.microsoft.com/office/drawing/2014/main" id="{92D9F08D-472F-4E69-76F8-16E772D586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1227"/>
            <a:ext cx="3048000" cy="30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3287C5-0B3D-9B56-4178-D79AB66CC8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331227"/>
            <a:ext cx="3048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A22C2E-F037-4524-7760-E65ED7B14F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379227"/>
            <a:ext cx="30480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67D212-1BB7-2195-4520-F3A5391AFB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3379227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01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 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0817A210-13F4-1A6D-EE48-C0F1DCB55C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654" y="1925569"/>
            <a:ext cx="4956522" cy="4251394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  <a:latin typeface="+mn-lt"/>
              </a:defRPr>
            </a:lvl1pPr>
            <a:lvl2pPr>
              <a:defRPr baseline="0">
                <a:solidFill>
                  <a:schemeClr val="bg1"/>
                </a:solidFill>
                <a:latin typeface="+mn-lt"/>
              </a:defRPr>
            </a:lvl2pPr>
            <a:lvl3pPr>
              <a:defRPr baseline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  <a:cs typeface="Noto Serif Tamil Light" panose="0202040206050502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sz="1400" dirty="0">
              <a:solidFill>
                <a:schemeClr val="bg1"/>
              </a:solidFill>
              <a:latin typeface="Sarabun" pitchFamily="2" charset="-34"/>
              <a:cs typeface="Sarabun" pitchFamily="2" charset="-34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57ADFD7-95EA-3684-64FF-F4A978270C53}"/>
              </a:ext>
            </a:extLst>
          </p:cNvPr>
          <p:cNvSpPr txBox="1">
            <a:spLocks/>
          </p:cNvSpPr>
          <p:nvPr userDrawn="1"/>
        </p:nvSpPr>
        <p:spPr>
          <a:xfrm>
            <a:off x="634652" y="6386283"/>
            <a:ext cx="10505733" cy="235898"/>
          </a:xfrm>
          <a:prstGeom prst="rect">
            <a:avLst/>
          </a:prstGeom>
        </p:spPr>
        <p:txBody>
          <a:bodyPr wrap="square" lIns="91440" tIns="45720" rIns="91440" bIns="45720" anchor="b" anchorCtr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388" marR="0" indent="-22542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413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40" rtl="0" eaLnBrk="1" fontAlgn="base" latinLnBrk="0" hangingPunct="1">
              <a:lnSpc>
                <a:spcPct val="100000"/>
              </a:lnSpc>
              <a:spcBef>
                <a:spcPts val="667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fld id="{CC445941-74CC-4112-9061-4DB01C9C0019}" type="slidenum">
              <a:rPr lang="en-US" sz="933" smtClean="0">
                <a:solidFill>
                  <a:schemeClr val="bg1"/>
                </a:solidFill>
              </a:rPr>
              <a:pPr marL="0" marR="0" lvl="0" indent="0" algn="l" defTabSz="1219140" rtl="0" eaLnBrk="1" fontAlgn="base" latinLnBrk="0" hangingPunct="1">
                <a:lnSpc>
                  <a:spcPct val="100000"/>
                </a:lnSpc>
                <a:spcBef>
                  <a:spcPts val="667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r>
              <a:rPr lang="en-US" sz="933" spc="13" baseline="0" dirty="0">
                <a:solidFill>
                  <a:schemeClr val="bg1"/>
                </a:solidFill>
              </a:rPr>
              <a:t>  |  LOCKTON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7111E50-1992-99C9-481D-2CCF146E6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271" y="642635"/>
            <a:ext cx="4956522" cy="553998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10" name="Picture 9" descr="A blue circle with dots with Great Blue Hole in the background&#10;&#10;AI-generated content may be incorrect.">
            <a:extLst>
              <a:ext uri="{FF2B5EF4-FFF2-40B4-BE49-F238E27FC236}">
                <a16:creationId xmlns:a16="http://schemas.microsoft.com/office/drawing/2014/main" id="{C3B331AD-4C73-3561-58FA-BF56F19E40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518" y="-669309"/>
            <a:ext cx="8196618" cy="81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681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bal People Data 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9184ED5-7C07-62B9-93BB-0EBD1A3DA4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654" y="1925569"/>
            <a:ext cx="4956522" cy="4251394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  <a:latin typeface="+mn-lt"/>
              </a:defRPr>
            </a:lvl1pPr>
            <a:lvl2pPr>
              <a:defRPr baseline="0">
                <a:solidFill>
                  <a:schemeClr val="bg1"/>
                </a:solidFill>
                <a:latin typeface="+mn-lt"/>
              </a:defRPr>
            </a:lvl2pPr>
            <a:lvl3pPr>
              <a:defRPr baseline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  <a:cs typeface="Noto Serif Tamil Light" panose="0202040206050502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sz="1400" dirty="0">
              <a:solidFill>
                <a:schemeClr val="bg1"/>
              </a:solidFill>
              <a:latin typeface="Sarabun" pitchFamily="2" charset="-34"/>
              <a:cs typeface="Sarabun" pitchFamily="2" charset="-34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D72F161-B3C3-B723-4C30-E7BF9500F256}"/>
              </a:ext>
            </a:extLst>
          </p:cNvPr>
          <p:cNvSpPr txBox="1">
            <a:spLocks/>
          </p:cNvSpPr>
          <p:nvPr userDrawn="1"/>
        </p:nvSpPr>
        <p:spPr>
          <a:xfrm>
            <a:off x="634652" y="6386283"/>
            <a:ext cx="10505733" cy="235898"/>
          </a:xfrm>
          <a:prstGeom prst="rect">
            <a:avLst/>
          </a:prstGeom>
        </p:spPr>
        <p:txBody>
          <a:bodyPr wrap="square" lIns="91440" tIns="45720" rIns="91440" bIns="45720" anchor="b" anchorCtr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388" marR="0" indent="-22542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413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40" rtl="0" eaLnBrk="1" fontAlgn="base" latinLnBrk="0" hangingPunct="1">
              <a:lnSpc>
                <a:spcPct val="100000"/>
              </a:lnSpc>
              <a:spcBef>
                <a:spcPts val="667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fld id="{CC445941-74CC-4112-9061-4DB01C9C0019}" type="slidenum">
              <a:rPr lang="en-US" sz="933" smtClean="0">
                <a:solidFill>
                  <a:schemeClr val="bg1"/>
                </a:solidFill>
              </a:rPr>
              <a:pPr marL="0" marR="0" lvl="0" indent="0" algn="l" defTabSz="1219140" rtl="0" eaLnBrk="1" fontAlgn="base" latinLnBrk="0" hangingPunct="1">
                <a:lnSpc>
                  <a:spcPct val="100000"/>
                </a:lnSpc>
                <a:spcBef>
                  <a:spcPts val="667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r>
              <a:rPr lang="en-US" sz="933" spc="13" baseline="0" dirty="0">
                <a:solidFill>
                  <a:schemeClr val="bg1"/>
                </a:solidFill>
              </a:rPr>
              <a:t>  |  LOCKTON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764951C-ED78-E171-77DA-96452FE67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271" y="642635"/>
            <a:ext cx="4956522" cy="553998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3F8A78-0EF8-5D04-B7F4-59F7A595B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7518" y="-669309"/>
            <a:ext cx="8196618" cy="81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82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arning 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5786894-BF45-8843-8AB3-B4BA6272B6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654" y="1925569"/>
            <a:ext cx="4956522" cy="4251394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  <a:latin typeface="+mn-lt"/>
              </a:defRPr>
            </a:lvl1pPr>
            <a:lvl2pPr>
              <a:defRPr baseline="0">
                <a:solidFill>
                  <a:schemeClr val="bg1"/>
                </a:solidFill>
                <a:latin typeface="+mn-lt"/>
              </a:defRPr>
            </a:lvl2pPr>
            <a:lvl3pPr>
              <a:defRPr baseline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  <a:cs typeface="Noto Serif Tamil Light" panose="0202040206050502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sz="1400" dirty="0">
              <a:solidFill>
                <a:schemeClr val="bg1"/>
              </a:solidFill>
              <a:latin typeface="Sarabun" pitchFamily="2" charset="-34"/>
              <a:cs typeface="Sarabun" pitchFamily="2" charset="-34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92CD4135-4F97-14AC-4C35-E5C7ECA5B608}"/>
              </a:ext>
            </a:extLst>
          </p:cNvPr>
          <p:cNvSpPr txBox="1">
            <a:spLocks/>
          </p:cNvSpPr>
          <p:nvPr userDrawn="1"/>
        </p:nvSpPr>
        <p:spPr>
          <a:xfrm>
            <a:off x="634652" y="6386283"/>
            <a:ext cx="10505733" cy="235898"/>
          </a:xfrm>
          <a:prstGeom prst="rect">
            <a:avLst/>
          </a:prstGeom>
        </p:spPr>
        <p:txBody>
          <a:bodyPr wrap="square" lIns="91440" tIns="45720" rIns="91440" bIns="45720" anchor="b" anchorCtr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388" marR="0" indent="-22542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413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40" rtl="0" eaLnBrk="1" fontAlgn="base" latinLnBrk="0" hangingPunct="1">
              <a:lnSpc>
                <a:spcPct val="100000"/>
              </a:lnSpc>
              <a:spcBef>
                <a:spcPts val="667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fld id="{CC445941-74CC-4112-9061-4DB01C9C0019}" type="slidenum">
              <a:rPr lang="en-US" sz="933" smtClean="0">
                <a:solidFill>
                  <a:schemeClr val="bg1"/>
                </a:solidFill>
              </a:rPr>
              <a:pPr marL="0" marR="0" lvl="0" indent="0" algn="l" defTabSz="1219140" rtl="0" eaLnBrk="1" fontAlgn="base" latinLnBrk="0" hangingPunct="1">
                <a:lnSpc>
                  <a:spcPct val="100000"/>
                </a:lnSpc>
                <a:spcBef>
                  <a:spcPts val="667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r>
              <a:rPr lang="en-US" sz="933" spc="13" baseline="0" dirty="0">
                <a:solidFill>
                  <a:schemeClr val="bg1"/>
                </a:solidFill>
              </a:rPr>
              <a:t>  |  LOCKTON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6139EAB-C8FC-B02C-B008-D66736BD3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271" y="642635"/>
            <a:ext cx="4956522" cy="553998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226CF4-926A-13EB-B6FE-D57D5BA95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7518" y="-669309"/>
            <a:ext cx="8196618" cy="81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26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e HCM 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5786894-BF45-8843-8AB3-B4BA6272B6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654" y="1925569"/>
            <a:ext cx="4956522" cy="4251394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  <a:latin typeface="+mn-lt"/>
              </a:defRPr>
            </a:lvl1pPr>
            <a:lvl2pPr>
              <a:defRPr baseline="0">
                <a:solidFill>
                  <a:schemeClr val="bg1"/>
                </a:solidFill>
                <a:latin typeface="+mn-lt"/>
              </a:defRPr>
            </a:lvl2pPr>
            <a:lvl3pPr>
              <a:defRPr baseline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  <a:cs typeface="Noto Serif Tamil Light" panose="0202040206050502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sz="1400" dirty="0">
              <a:solidFill>
                <a:schemeClr val="bg1"/>
              </a:solidFill>
              <a:latin typeface="Sarabun" pitchFamily="2" charset="-34"/>
              <a:cs typeface="Sarabun" pitchFamily="2" charset="-34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92CD4135-4F97-14AC-4C35-E5C7ECA5B608}"/>
              </a:ext>
            </a:extLst>
          </p:cNvPr>
          <p:cNvSpPr txBox="1">
            <a:spLocks/>
          </p:cNvSpPr>
          <p:nvPr userDrawn="1"/>
        </p:nvSpPr>
        <p:spPr>
          <a:xfrm>
            <a:off x="634652" y="6386283"/>
            <a:ext cx="10505733" cy="235898"/>
          </a:xfrm>
          <a:prstGeom prst="rect">
            <a:avLst/>
          </a:prstGeom>
        </p:spPr>
        <p:txBody>
          <a:bodyPr wrap="square" lIns="91440" tIns="45720" rIns="91440" bIns="45720" anchor="b" anchorCtr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388" marR="0" indent="-22542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413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40" rtl="0" eaLnBrk="1" fontAlgn="base" latinLnBrk="0" hangingPunct="1">
              <a:lnSpc>
                <a:spcPct val="100000"/>
              </a:lnSpc>
              <a:spcBef>
                <a:spcPts val="667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fld id="{CC445941-74CC-4112-9061-4DB01C9C0019}" type="slidenum">
              <a:rPr lang="en-US" sz="933" smtClean="0">
                <a:solidFill>
                  <a:schemeClr val="bg1"/>
                </a:solidFill>
              </a:rPr>
              <a:pPr marL="0" marR="0" lvl="0" indent="0" algn="l" defTabSz="1219140" rtl="0" eaLnBrk="1" fontAlgn="base" latinLnBrk="0" hangingPunct="1">
                <a:lnSpc>
                  <a:spcPct val="100000"/>
                </a:lnSpc>
                <a:spcBef>
                  <a:spcPts val="667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r>
              <a:rPr lang="en-US" sz="933" spc="13" baseline="0" dirty="0">
                <a:solidFill>
                  <a:schemeClr val="bg1"/>
                </a:solidFill>
              </a:rPr>
              <a:t>  |  LOCKTON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6139EAB-C8FC-B02C-B008-D66736BD3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271" y="642635"/>
            <a:ext cx="4956522" cy="553998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226CF4-926A-13EB-B6FE-D57D5BA95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7518" y="-669309"/>
            <a:ext cx="8196618" cy="81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28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D1E1C45-F6C1-B2D1-5CF1-28ABB35A7784}"/>
              </a:ext>
            </a:extLst>
          </p:cNvPr>
          <p:cNvSpPr txBox="1">
            <a:spLocks/>
          </p:cNvSpPr>
          <p:nvPr userDrawn="1"/>
        </p:nvSpPr>
        <p:spPr>
          <a:xfrm>
            <a:off x="634652" y="6386283"/>
            <a:ext cx="10505733" cy="235898"/>
          </a:xfrm>
          <a:prstGeom prst="rect">
            <a:avLst/>
          </a:prstGeom>
        </p:spPr>
        <p:txBody>
          <a:bodyPr wrap="square" lIns="91440" tIns="45720" rIns="91440" bIns="45720" anchor="b" anchorCtr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388" marR="0" indent="-22542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413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40" rtl="0" eaLnBrk="1" fontAlgn="base" latinLnBrk="0" hangingPunct="1">
              <a:lnSpc>
                <a:spcPct val="100000"/>
              </a:lnSpc>
              <a:spcBef>
                <a:spcPts val="667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fld id="{CC445941-74CC-4112-9061-4DB01C9C0019}" type="slidenum">
              <a:rPr lang="en-US" sz="933" smtClean="0">
                <a:solidFill>
                  <a:schemeClr val="bg1"/>
                </a:solidFill>
              </a:rPr>
              <a:pPr marL="0" marR="0" lvl="0" indent="0" algn="l" defTabSz="1219140" rtl="0" eaLnBrk="1" fontAlgn="base" latinLnBrk="0" hangingPunct="1">
                <a:lnSpc>
                  <a:spcPct val="100000"/>
                </a:lnSpc>
                <a:spcBef>
                  <a:spcPts val="667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r>
              <a:rPr lang="en-US" sz="933" spc="13" baseline="0" dirty="0">
                <a:solidFill>
                  <a:schemeClr val="bg1"/>
                </a:solidFill>
              </a:rPr>
              <a:t>  |  LOCKTON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C912D-1FB1-5F61-5CAD-1BDA7580E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7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977194-A4B2-920E-42A0-8CFFB91F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5998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41F1EB1-F8A8-039E-FC6F-42B4B9551594}"/>
              </a:ext>
            </a:extLst>
          </p:cNvPr>
          <p:cNvSpPr txBox="1">
            <a:spLocks/>
          </p:cNvSpPr>
          <p:nvPr userDrawn="1"/>
        </p:nvSpPr>
        <p:spPr>
          <a:xfrm>
            <a:off x="634652" y="6386283"/>
            <a:ext cx="10505733" cy="235898"/>
          </a:xfrm>
          <a:prstGeom prst="rect">
            <a:avLst/>
          </a:prstGeom>
        </p:spPr>
        <p:txBody>
          <a:bodyPr wrap="square" lIns="91440" tIns="45720" rIns="91440" bIns="45720" anchor="b" anchorCtr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388" marR="0" indent="-22542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413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40" rtl="0" eaLnBrk="1" fontAlgn="base" latinLnBrk="0" hangingPunct="1">
              <a:lnSpc>
                <a:spcPct val="100000"/>
              </a:lnSpc>
              <a:spcBef>
                <a:spcPts val="667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fld id="{CC445941-74CC-4112-9061-4DB01C9C0019}" type="slidenum">
              <a:rPr lang="en-US" sz="933" smtClean="0">
                <a:solidFill>
                  <a:schemeClr val="bg1"/>
                </a:solidFill>
              </a:rPr>
              <a:pPr marL="0" marR="0" lvl="0" indent="0" algn="l" defTabSz="1219140" rtl="0" eaLnBrk="1" fontAlgn="base" latinLnBrk="0" hangingPunct="1">
                <a:lnSpc>
                  <a:spcPct val="100000"/>
                </a:lnSpc>
                <a:spcBef>
                  <a:spcPts val="667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r>
              <a:rPr lang="en-US" sz="933" spc="13" baseline="0" dirty="0">
                <a:solidFill>
                  <a:schemeClr val="bg1"/>
                </a:solidFill>
              </a:rPr>
              <a:t>  |  LOCKTON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4059CB06-514B-83FF-A8DA-579FAC6049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655" y="1925569"/>
            <a:ext cx="10933458" cy="4251394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>
              <a:defRPr sz="2000" b="0" i="0">
                <a:solidFill>
                  <a:schemeClr val="bg1"/>
                </a:solidFill>
                <a:latin typeface="+mn-lt"/>
                <a:cs typeface="Sarabun Light" pitchFamily="2" charset="-34"/>
              </a:defRPr>
            </a:lvl1pPr>
            <a:lvl2pPr>
              <a:defRPr sz="2000">
                <a:solidFill>
                  <a:schemeClr val="bg1"/>
                </a:solidFill>
                <a:latin typeface="+mn-lt"/>
                <a:cs typeface="Noto Serif Tamil Light" panose="02020402060505020204" pitchFamily="18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Noto Serif Tamil Light" panose="02020402060505020204" pitchFamily="18" charset="0"/>
              </a:defRPr>
            </a:lvl3pPr>
            <a:lvl4pPr>
              <a:defRPr sz="2000">
                <a:solidFill>
                  <a:schemeClr val="bg1"/>
                </a:solidFill>
                <a:latin typeface="+mn-lt"/>
                <a:cs typeface="Noto Serif Tamil Light" panose="02020402060505020204" pitchFamily="18" charset="0"/>
              </a:defRPr>
            </a:lvl4pPr>
            <a:lvl5pPr>
              <a:defRPr sz="2000">
                <a:solidFill>
                  <a:schemeClr val="bg1"/>
                </a:solidFill>
                <a:latin typeface="+mn-lt"/>
                <a:cs typeface="Noto Serif Tamil Light" panose="0202040206050502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87609-69F2-689A-6454-A1E4977FC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545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41F1EB1-F8A8-039E-FC6F-42B4B9551594}"/>
              </a:ext>
            </a:extLst>
          </p:cNvPr>
          <p:cNvSpPr txBox="1">
            <a:spLocks/>
          </p:cNvSpPr>
          <p:nvPr userDrawn="1"/>
        </p:nvSpPr>
        <p:spPr>
          <a:xfrm>
            <a:off x="634652" y="6386283"/>
            <a:ext cx="10505733" cy="235898"/>
          </a:xfrm>
          <a:prstGeom prst="rect">
            <a:avLst/>
          </a:prstGeom>
        </p:spPr>
        <p:txBody>
          <a:bodyPr wrap="square" lIns="91440" tIns="45720" rIns="91440" bIns="45720" anchor="b" anchorCtr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388" marR="0" indent="-22542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413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40" rtl="0" eaLnBrk="1" fontAlgn="base" latinLnBrk="0" hangingPunct="1">
              <a:lnSpc>
                <a:spcPct val="100000"/>
              </a:lnSpc>
              <a:spcBef>
                <a:spcPts val="667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fld id="{CC445941-74CC-4112-9061-4DB01C9C0019}" type="slidenum">
              <a:rPr lang="en-US" sz="933" smtClean="0">
                <a:solidFill>
                  <a:srgbClr val="000000"/>
                </a:solidFill>
              </a:rPr>
              <a:pPr marL="0" marR="0" lvl="0" indent="0" algn="l" defTabSz="1219140" rtl="0" eaLnBrk="1" fontAlgn="base" latinLnBrk="0" hangingPunct="1">
                <a:lnSpc>
                  <a:spcPct val="100000"/>
                </a:lnSpc>
                <a:spcBef>
                  <a:spcPts val="667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r>
              <a:rPr lang="en-US" sz="933" spc="13" baseline="0" dirty="0">
                <a:solidFill>
                  <a:srgbClr val="000000"/>
                </a:solidFill>
              </a:rPr>
              <a:t>  |  LOCKTON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4059CB06-514B-83FF-A8DA-579FAC6049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655" y="1925569"/>
            <a:ext cx="10933458" cy="4289796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>
              <a:defRPr sz="2000" b="0" i="0">
                <a:solidFill>
                  <a:srgbClr val="000000"/>
                </a:solidFill>
                <a:latin typeface="+mn-lt"/>
                <a:cs typeface="Sarabun Light" pitchFamily="2" charset="-34"/>
              </a:defRPr>
            </a:lvl1pPr>
            <a:lvl2pPr>
              <a:defRPr sz="2000">
                <a:solidFill>
                  <a:srgbClr val="000000"/>
                </a:solidFill>
                <a:latin typeface="+mn-lt"/>
                <a:cs typeface="Noto Serif Tamil Light" panose="02020402060505020204" pitchFamily="18" charset="0"/>
              </a:defRPr>
            </a:lvl2pPr>
            <a:lvl3pPr>
              <a:defRPr sz="2000">
                <a:solidFill>
                  <a:srgbClr val="000000"/>
                </a:solidFill>
                <a:latin typeface="+mn-lt"/>
                <a:cs typeface="Noto Serif Tamil Light" panose="02020402060505020204" pitchFamily="18" charset="0"/>
              </a:defRPr>
            </a:lvl3pPr>
            <a:lvl4pPr>
              <a:defRPr sz="2000">
                <a:solidFill>
                  <a:srgbClr val="000000"/>
                </a:solidFill>
                <a:latin typeface="+mn-lt"/>
                <a:cs typeface="Noto Serif Tamil Light" panose="02020402060505020204" pitchFamily="18" charset="0"/>
              </a:defRPr>
            </a:lvl4pPr>
            <a:lvl5pPr>
              <a:defRPr sz="2000">
                <a:solidFill>
                  <a:srgbClr val="000000"/>
                </a:solidFill>
                <a:latin typeface="+mn-lt"/>
                <a:cs typeface="Noto Serif Tamil Light" panose="0202040206050502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87609-69F2-689A-6454-A1E4977FC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60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CE Cov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632AF19-6308-5104-03D6-BB32B89079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4" y="5673543"/>
            <a:ext cx="10944225" cy="382922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>
              <a:defRPr sz="2400" b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EF67F61-30B0-EF13-B76E-803E8E1188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5" y="6224875"/>
            <a:ext cx="7552800" cy="382922"/>
          </a:xfrm>
          <a:prstGeom prst="rect">
            <a:avLst/>
          </a:prstGeom>
        </p:spPr>
        <p:txBody>
          <a:bodyPr lIns="91440" tIns="45720" rIns="91440" bIns="45720" anchor="b"/>
          <a:lstStyle>
            <a:lvl1pPr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E5205A42-A7C4-11B4-E346-B07E78EE78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5" y="4675036"/>
            <a:ext cx="10933459" cy="830997"/>
          </a:xfrm>
        </p:spPr>
        <p:txBody>
          <a:bodyPr>
            <a:normAutofit/>
          </a:bodyPr>
          <a:lstStyle>
            <a:lvl1pPr algn="l">
              <a:defRPr sz="6000" b="1" cap="all" baseline="0">
                <a:solidFill>
                  <a:schemeClr val="bg1"/>
                </a:solidFill>
                <a:latin typeface="+mn-lt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8A078-8AA5-2694-6EC7-85CAEEB6AF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0041" y="5801407"/>
            <a:ext cx="1458068" cy="667512"/>
          </a:xfrm>
          <a:prstGeom prst="rect">
            <a:avLst/>
          </a:prstGeom>
        </p:spPr>
      </p:pic>
      <p:pic>
        <p:nvPicPr>
          <p:cNvPr id="9" name="Picture 8" descr="A blue circle with dots with Great Blue Hole in the background&#10;&#10;AI-generated content may be incorrect.">
            <a:extLst>
              <a:ext uri="{FF2B5EF4-FFF2-40B4-BE49-F238E27FC236}">
                <a16:creationId xmlns:a16="http://schemas.microsoft.com/office/drawing/2014/main" id="{3674A33C-A6BE-85FD-D911-AA024E117C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964"/>
            <a:ext cx="3048000" cy="304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24BCFD-A6C9-92EE-0D67-01FF5D33FE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658964"/>
            <a:ext cx="3048000" cy="304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37B2AB-C796-B3FF-C596-E3A41F8F7F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658964"/>
            <a:ext cx="3048000" cy="304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6FDA31-F812-49DD-8489-E98027D7DB9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658964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26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 - Standard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673EF4-95BB-642E-ED04-EE9D82233FFB}"/>
              </a:ext>
            </a:extLst>
          </p:cNvPr>
          <p:cNvSpPr txBox="1"/>
          <p:nvPr userDrawn="1"/>
        </p:nvSpPr>
        <p:spPr>
          <a:xfrm>
            <a:off x="2" y="6346779"/>
            <a:ext cx="12191999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dirty="0">
                <a:solidFill>
                  <a:srgbClr val="868686"/>
                </a:solidFill>
                <a:effectLst/>
                <a:latin typeface="+mn-lt"/>
                <a:ea typeface="+mn-ea"/>
                <a:cs typeface="Noto Serif Tamil Light" panose="02020402060505020204" pitchFamily="18" charset="0"/>
              </a:rPr>
              <a:t>© 2025 Lockton Companies. All rights reserved.</a:t>
            </a:r>
            <a:endParaRPr lang="en-US" sz="800" dirty="0">
              <a:solidFill>
                <a:srgbClr val="868686"/>
              </a:solidFill>
              <a:latin typeface="+mn-lt"/>
              <a:cs typeface="Noto Serif Tamil Light" panose="020204020605050202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894D95-8B25-5B15-C16C-EC0693FE4B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4736" y="5286920"/>
            <a:ext cx="1442525" cy="65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35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15575ED-B1AF-1C4F-D2F1-7393D411E263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53E643-8736-5FDE-0FE9-9DB19193DE06}"/>
              </a:ext>
            </a:extLst>
          </p:cNvPr>
          <p:cNvSpPr/>
          <p:nvPr userDrawn="1"/>
        </p:nvSpPr>
        <p:spPr>
          <a:xfrm>
            <a:off x="-2" y="-1"/>
            <a:ext cx="12192001" cy="669788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aseline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F9D31B-D5C5-C7D6-0F97-FD90944C9F9D}"/>
              </a:ext>
            </a:extLst>
          </p:cNvPr>
          <p:cNvGrpSpPr/>
          <p:nvPr userDrawn="1"/>
        </p:nvGrpSpPr>
        <p:grpSpPr>
          <a:xfrm>
            <a:off x="1627112" y="2172370"/>
            <a:ext cx="8652338" cy="1493397"/>
            <a:chOff x="1627112" y="2172370"/>
            <a:chExt cx="8652338" cy="14933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58F573-7D84-5C80-AC3F-7B3714628418}"/>
                </a:ext>
              </a:extLst>
            </p:cNvPr>
            <p:cNvSpPr txBox="1"/>
            <p:nvPr userDrawn="1"/>
          </p:nvSpPr>
          <p:spPr>
            <a:xfrm>
              <a:off x="3254225" y="2880937"/>
              <a:ext cx="7025225" cy="78483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aramond" panose="02020404030301010803" pitchFamily="18" charset="0"/>
                  <a:ea typeface="Segoe UI Black" panose="020B0A02040204020203" pitchFamily="34" charset="0"/>
                  <a:cs typeface="+mj-cs"/>
                </a:rPr>
                <a:t> changes everything.</a:t>
              </a:r>
              <a:endParaRPr lang="en-US" sz="2667" b="0" dirty="0">
                <a:solidFill>
                  <a:schemeClr val="bg1"/>
                </a:solidFill>
                <a:latin typeface="Garamond" panose="02020404030301010803" pitchFamily="18" charset="0"/>
                <a:ea typeface="Segoe UI Black" panose="020B0A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25C6BA-24C6-3814-9B3C-F266B1AA8BA0}"/>
                </a:ext>
              </a:extLst>
            </p:cNvPr>
            <p:cNvSpPr txBox="1"/>
            <p:nvPr userDrawn="1"/>
          </p:nvSpPr>
          <p:spPr>
            <a:xfrm>
              <a:off x="1627112" y="2172370"/>
              <a:ext cx="7025225" cy="78483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Segoe UI Black" panose="020B0A02040204020203" pitchFamily="34" charset="0"/>
                  <a:cs typeface="+mj-cs"/>
                </a:rPr>
                <a:t>INDEPENDENCE</a:t>
              </a:r>
              <a:endParaRPr lang="en-US" sz="2667" b="1" dirty="0">
                <a:solidFill>
                  <a:schemeClr val="bg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DFEECAC-EA1C-7F85-2A6A-6989E66626F9}"/>
              </a:ext>
            </a:extLst>
          </p:cNvPr>
          <p:cNvSpPr txBox="1"/>
          <p:nvPr userDrawn="1"/>
        </p:nvSpPr>
        <p:spPr>
          <a:xfrm>
            <a:off x="1627112" y="6056902"/>
            <a:ext cx="6125029" cy="215444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2025 Lockton Companies. All rights reserved.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AF99BF-CD01-ED4E-D090-A7CDDF94571B}"/>
              </a:ext>
            </a:extLst>
          </p:cNvPr>
          <p:cNvSpPr/>
          <p:nvPr userDrawn="1"/>
        </p:nvSpPr>
        <p:spPr>
          <a:xfrm flipV="1">
            <a:off x="-1" y="6467264"/>
            <a:ext cx="12192000" cy="402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7F56A9-2F8C-B8E2-F48E-580BD26FD1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487" t="-13794" r="-4755" b="-9921"/>
          <a:stretch/>
        </p:blipFill>
        <p:spPr>
          <a:xfrm>
            <a:off x="8079337" y="4087793"/>
            <a:ext cx="2999481" cy="17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EC1B74E-C313-8884-B502-3C5C73A1072F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F4F77B-B5FE-5AEA-A5E5-D28ADC4FEC51}"/>
              </a:ext>
            </a:extLst>
          </p:cNvPr>
          <p:cNvSpPr/>
          <p:nvPr userDrawn="1"/>
        </p:nvSpPr>
        <p:spPr>
          <a:xfrm>
            <a:off x="-2" y="-1"/>
            <a:ext cx="12192001" cy="6697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856C61-F567-F257-E2AA-5723507B77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5607" y="3968288"/>
            <a:ext cx="3281677" cy="20023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403965-83E8-CEFA-6805-AFCCEDD909DA}"/>
              </a:ext>
            </a:extLst>
          </p:cNvPr>
          <p:cNvSpPr txBox="1"/>
          <p:nvPr userDrawn="1"/>
        </p:nvSpPr>
        <p:spPr>
          <a:xfrm>
            <a:off x="1627112" y="6056902"/>
            <a:ext cx="6125029" cy="215444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 dirty="0">
                <a:solidFill>
                  <a:srgbClr val="8A8A8A"/>
                </a:solidFill>
                <a:effectLst/>
                <a:latin typeface="+mn-lt"/>
                <a:ea typeface="+mn-ea"/>
                <a:cs typeface="+mn-cs"/>
              </a:rPr>
              <a:t>© 2025 Lockton Companies. All rights reserved.</a:t>
            </a:r>
            <a:endParaRPr lang="en-US" sz="800" dirty="0">
              <a:solidFill>
                <a:srgbClr val="8A8A8A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863DB7-13FD-1BE8-3D5D-2A3D099FA955}"/>
              </a:ext>
            </a:extLst>
          </p:cNvPr>
          <p:cNvSpPr/>
          <p:nvPr userDrawn="1"/>
        </p:nvSpPr>
        <p:spPr>
          <a:xfrm flipV="1">
            <a:off x="-1" y="6446792"/>
            <a:ext cx="12192000" cy="40233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4BAC74-506D-0590-B17C-F3025FD91CDB}"/>
              </a:ext>
            </a:extLst>
          </p:cNvPr>
          <p:cNvSpPr txBox="1"/>
          <p:nvPr userDrawn="1"/>
        </p:nvSpPr>
        <p:spPr>
          <a:xfrm>
            <a:off x="3254225" y="2880937"/>
            <a:ext cx="7025225" cy="78483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ts val="5400"/>
              </a:lnSpc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Segoe UI Black" panose="020B0A02040204020203" pitchFamily="34" charset="0"/>
                <a:cs typeface="+mj-cs"/>
              </a:rPr>
              <a:t> changes everything.</a:t>
            </a:r>
            <a:endParaRPr lang="en-US" sz="2667" b="0" dirty="0">
              <a:solidFill>
                <a:srgbClr val="000000"/>
              </a:solidFill>
              <a:latin typeface="Garamond" panose="02020404030301010803" pitchFamily="18" charset="0"/>
              <a:ea typeface="Segoe UI Black" panose="020B0A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B2CAC-4509-B1A8-BB5F-DB2247A23541}"/>
              </a:ext>
            </a:extLst>
          </p:cNvPr>
          <p:cNvSpPr txBox="1"/>
          <p:nvPr userDrawn="1"/>
        </p:nvSpPr>
        <p:spPr>
          <a:xfrm>
            <a:off x="1627112" y="2172370"/>
            <a:ext cx="7025225" cy="78483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ts val="5400"/>
              </a:lnSpc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+mj-cs"/>
              </a:rPr>
              <a:t>INDEPENDENCE</a:t>
            </a:r>
            <a:endParaRPr lang="en-US" sz="2667" b="1" dirty="0">
              <a:solidFill>
                <a:srgbClr val="000000"/>
              </a:solidFill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425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Content" userDrawn="1">
  <p:cSld name="One-Column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15600" y="308100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415600" y="6496033"/>
            <a:ext cx="3151200" cy="3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r>
              <a:rPr lang="en-US" b="0"/>
              <a:t>  |  © 2020 Palo Alto Networks, Inc. All rights reserved.</a:t>
            </a:r>
            <a:endParaRPr lang="en-US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09B1EE12-0CE7-D5C7-CDF5-8DC47713BF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600" y="970111"/>
            <a:ext cx="11247120" cy="397805"/>
          </a:xfrm>
          <a:prstGeom prst="rect">
            <a:avLst/>
          </a:prstGeom>
        </p:spPr>
        <p:txBody>
          <a:bodyPr lIns="90000" rIns="90000">
            <a:noAutofit/>
          </a:bodyPr>
          <a:lstStyle>
            <a:lvl1pPr marL="0" indent="0"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70159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0BBD44-82C2-4EF1-A526-809BA6257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776" y="548622"/>
            <a:ext cx="10958624" cy="1088136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l">
              <a:defRPr sz="3600" i="1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slide header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60490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EF8038-9891-4E73-98EB-77B023B7363D}"/>
              </a:ext>
            </a:extLst>
          </p:cNvPr>
          <p:cNvSpPr/>
          <p:nvPr userDrawn="1"/>
        </p:nvSpPr>
        <p:spPr>
          <a:xfrm>
            <a:off x="5" y="787229"/>
            <a:ext cx="9156111" cy="36697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D41-2C9D-4813-9FCD-CE92CBACB922}"/>
              </a:ext>
            </a:extLst>
          </p:cNvPr>
          <p:cNvCxnSpPr>
            <a:cxnSpLocks/>
          </p:cNvCxnSpPr>
          <p:nvPr userDrawn="1"/>
        </p:nvCxnSpPr>
        <p:spPr>
          <a:xfrm>
            <a:off x="919835" y="2974499"/>
            <a:ext cx="355264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736FD1F2-6D82-49A9-8EDD-1DFFA4DD17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9835" y="1087798"/>
            <a:ext cx="7347496" cy="173248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lnSpc>
                <a:spcPts val="4200"/>
              </a:lnSpc>
              <a:defRPr sz="400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2A1130F-BB58-4E94-AAA6-2881A06D2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9835" y="3155614"/>
            <a:ext cx="7347496" cy="114790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presentation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F698FE-4AE3-4629-A127-42AFBCD50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9837" y="6217920"/>
            <a:ext cx="6138019" cy="349250"/>
          </a:xfrm>
        </p:spPr>
        <p:txBody>
          <a:bodyPr lIns="0" anchor="ctr">
            <a:noAutofit/>
          </a:bodyPr>
          <a:lstStyle>
            <a:lvl1pPr marL="0" indent="0" algn="l" defTabSz="914400" rtl="0" eaLnBrk="1" latinLnBrk="0" hangingPunct="1"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2" descr="Lockton Companies - Wikipedia">
            <a:extLst>
              <a:ext uri="{FF2B5EF4-FFF2-40B4-BE49-F238E27FC236}">
                <a16:creationId xmlns:a16="http://schemas.microsoft.com/office/drawing/2014/main" id="{6C2EFB87-C1CB-3B1E-250C-2AE5D81581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690" y="5847359"/>
            <a:ext cx="1639303" cy="74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46927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Cov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EF8038-9891-4E73-98EB-77B023B736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36FD1F2-6D82-49A9-8EDD-1DFFA4DD17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9200" y="1449238"/>
            <a:ext cx="7347496" cy="1218294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lnSpc>
                <a:spcPts val="4200"/>
              </a:lnSpc>
              <a:defRPr sz="400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2A1130F-BB58-4E94-AAA6-2881A06D2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9200" y="2975975"/>
            <a:ext cx="7347496" cy="89728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presentation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F698FE-4AE3-4629-A127-42AFBCD50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6217920"/>
            <a:ext cx="6138019" cy="349250"/>
          </a:xfrm>
        </p:spPr>
        <p:txBody>
          <a:bodyPr lIns="0" anchor="ctr">
            <a:noAutofit/>
          </a:bodyPr>
          <a:lstStyle>
            <a:lvl1pPr marL="0" indent="0" algn="l" defTabSz="914400" rtl="0" eaLnBrk="1" latinLnBrk="0" hangingPunct="1">
              <a:buNone/>
              <a:defRPr lang="en-US" sz="1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317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965D45-90E6-4EA1-970F-DFE72A94111D}"/>
              </a:ext>
            </a:extLst>
          </p:cNvPr>
          <p:cNvCxnSpPr>
            <a:cxnSpLocks/>
          </p:cNvCxnSpPr>
          <p:nvPr userDrawn="1"/>
        </p:nvCxnSpPr>
        <p:spPr>
          <a:xfrm flipV="1">
            <a:off x="911123" y="1345721"/>
            <a:ext cx="0" cy="277816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CE18FCC-FD20-7ABD-BC03-D35D4ED4D5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46690" y="5847359"/>
            <a:ext cx="1639303" cy="7520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08973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6717E27-9886-4CAC-BBD1-1A467C6A18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7" b="5067"/>
          <a:stretch/>
        </p:blipFill>
        <p:spPr>
          <a:xfrm>
            <a:off x="2335576" y="635635"/>
            <a:ext cx="9467733" cy="426040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D753086-D7E4-457A-88AF-8754BFCD4274}"/>
              </a:ext>
            </a:extLst>
          </p:cNvPr>
          <p:cNvSpPr/>
          <p:nvPr userDrawn="1"/>
        </p:nvSpPr>
        <p:spPr>
          <a:xfrm>
            <a:off x="388692" y="635635"/>
            <a:ext cx="1946885" cy="42604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46F5EEDA-491B-4F28-A3F8-7C3802047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1" y="6217920"/>
            <a:ext cx="5325299" cy="349250"/>
          </a:xfrm>
        </p:spPr>
        <p:txBody>
          <a:bodyPr lIns="0" anchor="ctr">
            <a:noAutofit/>
          </a:bodyPr>
          <a:lstStyle>
            <a:lvl1pPr marL="0" indent="0" algn="l" defTabSz="914400" rtl="0" eaLnBrk="1" latinLnBrk="0" hangingPunct="1"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8E832A-4F8E-436D-B847-8D7DC8D92578}"/>
              </a:ext>
            </a:extLst>
          </p:cNvPr>
          <p:cNvSpPr/>
          <p:nvPr userDrawn="1"/>
        </p:nvSpPr>
        <p:spPr>
          <a:xfrm>
            <a:off x="631379" y="1029838"/>
            <a:ext cx="5608320" cy="348411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80E8950-A787-48E1-B4ED-39961E613B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0385" y="1422400"/>
            <a:ext cx="5008896" cy="17707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>
              <a:lnSpc>
                <a:spcPts val="4200"/>
              </a:lnSpc>
              <a:defRPr sz="400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presentation title 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91DE464-FF6D-43D2-AEF9-71184D60C8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0385" y="3402400"/>
            <a:ext cx="5008896" cy="86320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presentation subtitle</a:t>
            </a:r>
          </a:p>
        </p:txBody>
      </p:sp>
      <p:pic>
        <p:nvPicPr>
          <p:cNvPr id="2" name="Picture 2" descr="Lockton Companies - Wikipedia">
            <a:extLst>
              <a:ext uri="{FF2B5EF4-FFF2-40B4-BE49-F238E27FC236}">
                <a16:creationId xmlns:a16="http://schemas.microsoft.com/office/drawing/2014/main" id="{1554D76F-D259-3D0B-7B73-1B394412D7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690" y="5847359"/>
            <a:ext cx="1639303" cy="74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21577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EC69E08-8AD0-4879-B46B-DE3E36AF91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 t="19744" r="9179" b="21725"/>
          <a:stretch/>
        </p:blipFill>
        <p:spPr>
          <a:xfrm>
            <a:off x="4489877" y="538947"/>
            <a:ext cx="7313439" cy="49915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0215DA-FF00-47E9-B8A7-B2D17B24AFFB}"/>
              </a:ext>
            </a:extLst>
          </p:cNvPr>
          <p:cNvSpPr/>
          <p:nvPr userDrawn="1"/>
        </p:nvSpPr>
        <p:spPr>
          <a:xfrm>
            <a:off x="384022" y="538954"/>
            <a:ext cx="4899183" cy="4991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B0489-807A-4259-872A-09EB9DDA65B4}"/>
              </a:ext>
            </a:extLst>
          </p:cNvPr>
          <p:cNvSpPr/>
          <p:nvPr userDrawn="1"/>
        </p:nvSpPr>
        <p:spPr>
          <a:xfrm>
            <a:off x="914401" y="1104529"/>
            <a:ext cx="6047715" cy="30267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F6DBB54-2BFD-4713-91C3-4BB419A7FC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9205" y="1253599"/>
            <a:ext cx="5368711" cy="1592461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lnSpc>
                <a:spcPts val="4200"/>
              </a:lnSpc>
              <a:defRPr sz="4000" i="0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6F95AD5A-EB73-44E0-8ABE-868D77A1A8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9205" y="2971657"/>
            <a:ext cx="5368711" cy="53414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presentation 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8BBD91-9A34-43F3-939E-5AEE401CDDF5}"/>
              </a:ext>
            </a:extLst>
          </p:cNvPr>
          <p:cNvSpPr/>
          <p:nvPr userDrawn="1"/>
        </p:nvSpPr>
        <p:spPr>
          <a:xfrm>
            <a:off x="703037" y="1104535"/>
            <a:ext cx="209963" cy="30267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9380923-D102-4D1C-A7B3-547F452E3F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205" y="3586246"/>
            <a:ext cx="5368711" cy="349250"/>
          </a:xfrm>
        </p:spPr>
        <p:txBody>
          <a:bodyPr lIns="0" anchor="ctr">
            <a:noAutofit/>
          </a:bodyPr>
          <a:lstStyle>
            <a:lvl1pPr marL="0" indent="0" algn="l" defTabSz="914400" rtl="0" eaLnBrk="1" latinLnBrk="0" hangingPunct="1"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>
              <a:buNone/>
              <a:defRPr/>
            </a:lvl2pPr>
          </a:lstStyle>
          <a:p>
            <a:pPr lvl="0"/>
            <a:r>
              <a:rPr lang="en-US"/>
              <a:t>Click to date</a:t>
            </a:r>
          </a:p>
        </p:txBody>
      </p:sp>
      <p:pic>
        <p:nvPicPr>
          <p:cNvPr id="3" name="Picture 2" descr="Lockton Companies - Wikipedia">
            <a:extLst>
              <a:ext uri="{FF2B5EF4-FFF2-40B4-BE49-F238E27FC236}">
                <a16:creationId xmlns:a16="http://schemas.microsoft.com/office/drawing/2014/main" id="{8CA6ADBE-EE0A-847D-5080-153360E315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690" y="5847359"/>
            <a:ext cx="1639303" cy="74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21560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C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3797B3-9E88-45DD-9105-BF71FF2429D8}"/>
              </a:ext>
            </a:extLst>
          </p:cNvPr>
          <p:cNvSpPr/>
          <p:nvPr userDrawn="1"/>
        </p:nvSpPr>
        <p:spPr>
          <a:xfrm>
            <a:off x="365265" y="273847"/>
            <a:ext cx="11461475" cy="6310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78D576-DAA4-470C-BCE6-BB55A0F8D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48640"/>
            <a:ext cx="10972800" cy="1088136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Add contents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01DEE3D-BE80-416B-A1D5-A51076718D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564" y="2293937"/>
            <a:ext cx="599105" cy="3017520"/>
          </a:xfrm>
        </p:spPr>
        <p:txBody>
          <a:bodyPr>
            <a:normAutofit/>
          </a:bodyPr>
          <a:lstStyle>
            <a:lvl1pPr marL="0" indent="0">
              <a:spcAft>
                <a:spcPts val="1200"/>
              </a:spcAft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227013" indent="0">
              <a:buNone/>
              <a:defRPr/>
            </a:lvl2pPr>
            <a:lvl3pPr marL="461963" indent="0">
              <a:buNone/>
              <a:defRPr/>
            </a:lvl3pPr>
            <a:lvl4pPr marL="687387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  <a:p>
            <a:pPr lvl="0"/>
            <a:r>
              <a:rPr lang="en-US"/>
              <a:t>#</a:t>
            </a:r>
          </a:p>
          <a:p>
            <a:pPr lvl="0"/>
            <a:r>
              <a:rPr lang="en-US"/>
              <a:t>#</a:t>
            </a:r>
          </a:p>
          <a:p>
            <a:pPr lvl="0"/>
            <a:r>
              <a:rPr lang="en-US"/>
              <a:t>#</a:t>
            </a:r>
          </a:p>
          <a:p>
            <a:pPr lvl="0"/>
            <a:r>
              <a:rPr lang="en-US"/>
              <a:t>#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51D98-555D-4F47-B1AD-C0A1AC1C01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69756" y="2293937"/>
            <a:ext cx="5878909" cy="3017520"/>
          </a:xfrm>
        </p:spPr>
        <p:txBody>
          <a:bodyPr>
            <a:normAutofit/>
          </a:bodyPr>
          <a:lstStyle>
            <a:lvl1pPr marL="0" indent="0">
              <a:spcAft>
                <a:spcPts val="1200"/>
              </a:spcAft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2400"/>
              </a:lnSpc>
              <a:spcAft>
                <a:spcPts val="1200"/>
              </a:spcAft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Section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C5A803-EFBB-495E-9F34-0326697C9828}"/>
              </a:ext>
            </a:extLst>
          </p:cNvPr>
          <p:cNvCxnSpPr>
            <a:cxnSpLocks/>
          </p:cNvCxnSpPr>
          <p:nvPr userDrawn="1"/>
        </p:nvCxnSpPr>
        <p:spPr>
          <a:xfrm>
            <a:off x="914400" y="1826611"/>
            <a:ext cx="355264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240530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 Tech Transformation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2B27A3-D292-2272-BD65-DC67B7F30C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42"/>
          <a:stretch>
            <a:fillRect/>
          </a:stretch>
        </p:blipFill>
        <p:spPr>
          <a:xfrm>
            <a:off x="7394317" y="0"/>
            <a:ext cx="4797683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BA744A-516E-D3A3-E7F2-7FB28C5D74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9485" y="1841497"/>
            <a:ext cx="6714832" cy="2773947"/>
          </a:xfrm>
        </p:spPr>
        <p:txBody>
          <a:bodyPr lIns="91440" tIns="45720" rIns="91440" bIns="45720" anchor="b">
            <a:noAutofit/>
          </a:bodyPr>
          <a:lstStyle>
            <a:lvl1pPr algn="l">
              <a:defRPr sz="6000" b="1" i="0" cap="all" baseline="0">
                <a:solidFill>
                  <a:schemeClr val="bg1"/>
                </a:solidFill>
                <a:latin typeface="+mn-lt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8E90D6B-8156-73E0-8FFB-12C6C1808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133" y="4764412"/>
            <a:ext cx="6714832" cy="461665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7ACD6-53B4-FA7F-651C-811A00245F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485" y="556335"/>
            <a:ext cx="1592000" cy="728827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F7092D0-02AA-2467-AC3E-B21E0DC02F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485" y="5487001"/>
            <a:ext cx="6714832" cy="382922"/>
          </a:xfrm>
          <a:prstGeom prst="rect">
            <a:avLst/>
          </a:prstGeom>
        </p:spPr>
        <p:txBody>
          <a:bodyPr lIns="91440" tIns="45720" rIns="91440" bIns="45720" anchor="b"/>
          <a:lstStyle>
            <a:lvl1pPr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38684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C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70AAC60-95E6-4F4A-A4B8-81452661D4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548641"/>
            <a:ext cx="11125200" cy="1088136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algn="l">
              <a:defRPr sz="4000" b="0" i="0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Add contents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D51409-E6A3-4644-81E8-E4AE4CF199A2}"/>
              </a:ext>
            </a:extLst>
          </p:cNvPr>
          <p:cNvCxnSpPr>
            <a:cxnSpLocks/>
          </p:cNvCxnSpPr>
          <p:nvPr userDrawn="1"/>
        </p:nvCxnSpPr>
        <p:spPr>
          <a:xfrm>
            <a:off x="914400" y="1826611"/>
            <a:ext cx="355264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FB8F38-EA7A-4C50-B700-AE0F4CF91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4311" y="2304911"/>
            <a:ext cx="487680" cy="3017520"/>
          </a:xfrm>
        </p:spPr>
        <p:txBody>
          <a:bodyPr>
            <a:normAutofit/>
          </a:bodyPr>
          <a:lstStyle>
            <a:lvl1pPr marL="0" indent="0">
              <a:spcAft>
                <a:spcPts val="1200"/>
              </a:spcAft>
              <a:buNone/>
              <a:defRPr sz="2400">
                <a:latin typeface="+mj-lt"/>
              </a:defRPr>
            </a:lvl1pPr>
            <a:lvl2pPr marL="227013" indent="0">
              <a:buNone/>
              <a:defRPr/>
            </a:lvl2pPr>
            <a:lvl3pPr marL="461963" indent="0">
              <a:buNone/>
              <a:defRPr/>
            </a:lvl3pPr>
            <a:lvl4pPr marL="687387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  <a:p>
            <a:pPr lvl="0"/>
            <a:r>
              <a:rPr lang="en-US"/>
              <a:t>#</a:t>
            </a:r>
          </a:p>
          <a:p>
            <a:pPr lvl="0"/>
            <a:r>
              <a:rPr lang="en-US"/>
              <a:t>#</a:t>
            </a:r>
          </a:p>
          <a:p>
            <a:pPr lvl="0"/>
            <a:r>
              <a:rPr lang="en-US"/>
              <a:t>#</a:t>
            </a:r>
          </a:p>
          <a:p>
            <a:pPr lvl="0"/>
            <a:r>
              <a:rPr lang="en-US"/>
              <a:t>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CC2803F-916E-4A8F-947E-EDCB9C7718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69665" y="2304569"/>
            <a:ext cx="5303459" cy="3017520"/>
          </a:xfrm>
        </p:spPr>
        <p:txBody>
          <a:bodyPr>
            <a:normAutofit/>
          </a:bodyPr>
          <a:lstStyle>
            <a:lvl1pPr marL="0" indent="0">
              <a:spcAft>
                <a:spcPts val="1200"/>
              </a:spcAft>
              <a:buNone/>
              <a:defRPr sz="2400">
                <a:latin typeface="+mj-lt"/>
              </a:defRPr>
            </a:lvl1pPr>
            <a:lvl2pPr>
              <a:lnSpc>
                <a:spcPts val="2400"/>
              </a:lnSpc>
              <a:spcAft>
                <a:spcPts val="1200"/>
              </a:spcAft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54F374-785C-44B1-8E90-98EC49BAF86E}"/>
              </a:ext>
            </a:extLst>
          </p:cNvPr>
          <p:cNvSpPr/>
          <p:nvPr userDrawn="1"/>
        </p:nvSpPr>
        <p:spPr>
          <a:xfrm flipV="1">
            <a:off x="726677" y="1"/>
            <a:ext cx="10738651" cy="270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10021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415E811-953B-4B4E-B1F7-D00AD8E2D1E7}"/>
              </a:ext>
            </a:extLst>
          </p:cNvPr>
          <p:cNvSpPr/>
          <p:nvPr userDrawn="1"/>
        </p:nvSpPr>
        <p:spPr>
          <a:xfrm>
            <a:off x="364067" y="273056"/>
            <a:ext cx="11461752" cy="6318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9C2E5DB-9858-4AF2-91FA-6FD60A685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550164"/>
            <a:ext cx="10363200" cy="10881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ctr">
              <a:defRPr sz="4000"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Add agenda 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C201FA-3392-48F4-8BEB-EE40D87480C2}"/>
              </a:ext>
            </a:extLst>
          </p:cNvPr>
          <p:cNvCxnSpPr>
            <a:cxnSpLocks/>
          </p:cNvCxnSpPr>
          <p:nvPr userDrawn="1"/>
        </p:nvCxnSpPr>
        <p:spPr>
          <a:xfrm>
            <a:off x="5918368" y="1822326"/>
            <a:ext cx="355264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2F6BC683-7620-40EC-B29E-32EB6FCCE6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2057401"/>
            <a:ext cx="10363200" cy="422452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9341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6677" y="547044"/>
            <a:ext cx="10738651" cy="10881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ctr">
              <a:defRPr sz="4000" b="0" i="0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Add agenda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979A09-8DEA-4C1C-94B8-DD2576CB962D}"/>
              </a:ext>
            </a:extLst>
          </p:cNvPr>
          <p:cNvCxnSpPr>
            <a:cxnSpLocks/>
          </p:cNvCxnSpPr>
          <p:nvPr userDrawn="1"/>
        </p:nvCxnSpPr>
        <p:spPr>
          <a:xfrm>
            <a:off x="5918368" y="1822326"/>
            <a:ext cx="355264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B58B9B07-B22C-4149-94B8-67AB4B8385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6677" y="2171700"/>
            <a:ext cx="10738651" cy="414527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696853-8FE5-4894-A77B-B448DE573F31}"/>
              </a:ext>
            </a:extLst>
          </p:cNvPr>
          <p:cNvSpPr/>
          <p:nvPr userDrawn="1"/>
        </p:nvSpPr>
        <p:spPr>
          <a:xfrm flipV="1">
            <a:off x="726677" y="1"/>
            <a:ext cx="10738651" cy="270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B0E090-F63A-47DB-A63C-E984AB3C3952}"/>
              </a:ext>
            </a:extLst>
          </p:cNvPr>
          <p:cNvSpPr/>
          <p:nvPr userDrawn="1"/>
        </p:nvSpPr>
        <p:spPr>
          <a:xfrm>
            <a:off x="5347245" y="6570707"/>
            <a:ext cx="149752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00" b="1">
                <a:solidFill>
                  <a:schemeClr val="tx1"/>
                </a:solidFill>
              </a:rPr>
              <a:t>Confidential</a:t>
            </a:r>
            <a:r>
              <a:rPr lang="en-US" sz="700">
                <a:solidFill>
                  <a:schemeClr val="tx1"/>
                </a:solidFill>
              </a:rPr>
              <a:t> – Do Not</a:t>
            </a:r>
            <a:r>
              <a:rPr lang="en-US" sz="700" baseline="0">
                <a:solidFill>
                  <a:schemeClr val="tx1"/>
                </a:solidFill>
              </a:rPr>
              <a:t> Distribute</a:t>
            </a:r>
            <a:endParaRPr lang="en-US" sz="70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4996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B92CD8-49B2-408A-9FF8-76B70E1E83B0}"/>
              </a:ext>
            </a:extLst>
          </p:cNvPr>
          <p:cNvSpPr/>
          <p:nvPr userDrawn="1"/>
        </p:nvSpPr>
        <p:spPr>
          <a:xfrm>
            <a:off x="364067" y="273056"/>
            <a:ext cx="11461752" cy="6318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1828807"/>
            <a:ext cx="9753600" cy="18287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ctr">
              <a:defRPr sz="4000"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979A09-8DEA-4C1C-94B8-DD2576CB962D}"/>
              </a:ext>
            </a:extLst>
          </p:cNvPr>
          <p:cNvCxnSpPr>
            <a:cxnSpLocks/>
          </p:cNvCxnSpPr>
          <p:nvPr userDrawn="1"/>
        </p:nvCxnSpPr>
        <p:spPr>
          <a:xfrm>
            <a:off x="5918368" y="3830947"/>
            <a:ext cx="355264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B58B9B07-B22C-4149-94B8-67AB4B8385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9200" y="3995168"/>
            <a:ext cx="9753600" cy="7127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section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35761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1828807"/>
            <a:ext cx="9753600" cy="18287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ctr">
              <a:defRPr sz="4000" b="0" i="0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979A09-8DEA-4C1C-94B8-DD2576CB962D}"/>
              </a:ext>
            </a:extLst>
          </p:cNvPr>
          <p:cNvCxnSpPr>
            <a:cxnSpLocks/>
          </p:cNvCxnSpPr>
          <p:nvPr userDrawn="1"/>
        </p:nvCxnSpPr>
        <p:spPr>
          <a:xfrm>
            <a:off x="5918368" y="3830947"/>
            <a:ext cx="355264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B58B9B07-B22C-4149-94B8-67AB4B8385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9200" y="3995168"/>
            <a:ext cx="9753600" cy="7127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section subtitle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3BC021-4B93-48FE-BC13-9B34C62F2111}"/>
              </a:ext>
            </a:extLst>
          </p:cNvPr>
          <p:cNvSpPr/>
          <p:nvPr userDrawn="1"/>
        </p:nvSpPr>
        <p:spPr>
          <a:xfrm flipV="1">
            <a:off x="726677" y="1"/>
            <a:ext cx="10738651" cy="270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17268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-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B3156FA-1F02-442E-BAC7-79C5593912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75284" y="2286000"/>
            <a:ext cx="6641432" cy="2286000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 anchorCtr="0">
            <a:noAutofit/>
          </a:bodyPr>
          <a:lstStyle>
            <a:lvl1pPr algn="ctr">
              <a:defRPr sz="4000"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Add section title</a:t>
            </a:r>
            <a:br>
              <a:rPr lang="en-US"/>
            </a:br>
            <a:r>
              <a:rPr lang="en-US"/>
              <a:t>Add section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7294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A19C330-2F7A-438D-B7D9-1DA2880F911E}"/>
              </a:ext>
            </a:extLst>
          </p:cNvPr>
          <p:cNvSpPr/>
          <p:nvPr userDrawn="1"/>
        </p:nvSpPr>
        <p:spPr>
          <a:xfrm rot="10800000" flipV="1">
            <a:off x="0" y="2466760"/>
            <a:ext cx="12192000" cy="4391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6" y="3114681"/>
            <a:ext cx="7924783" cy="1277475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algn="l">
              <a:defRPr sz="4000"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979A09-8DEA-4C1C-94B8-DD2576CB962D}"/>
              </a:ext>
            </a:extLst>
          </p:cNvPr>
          <p:cNvCxnSpPr>
            <a:cxnSpLocks/>
          </p:cNvCxnSpPr>
          <p:nvPr userDrawn="1"/>
        </p:nvCxnSpPr>
        <p:spPr>
          <a:xfrm>
            <a:off x="914401" y="3114675"/>
            <a:ext cx="3" cy="254203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B58B9B07-B22C-4149-94B8-67AB4B8385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9200" y="4522683"/>
            <a:ext cx="7924800" cy="71276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section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9079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Slide -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A19C330-2F7A-438D-B7D9-1DA2880F911E}"/>
              </a:ext>
            </a:extLst>
          </p:cNvPr>
          <p:cNvSpPr/>
          <p:nvPr userDrawn="1"/>
        </p:nvSpPr>
        <p:spPr>
          <a:xfrm rot="10800000" flipV="1">
            <a:off x="5486395" y="1"/>
            <a:ext cx="6705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2914592"/>
            <a:ext cx="5181600" cy="22860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l">
              <a:defRPr sz="4000"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Add section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979A09-8DEA-4C1C-94B8-DD2576CB962D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1" y="2682363"/>
            <a:ext cx="1841371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9F8C427-05C6-4E07-9445-A3238EF558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864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9758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A19C330-2F7A-438D-B7D9-1DA2880F911E}"/>
              </a:ext>
            </a:extLst>
          </p:cNvPr>
          <p:cNvSpPr/>
          <p:nvPr userDrawn="1"/>
        </p:nvSpPr>
        <p:spPr>
          <a:xfrm rot="10800000" flipV="1">
            <a:off x="0" y="2466753"/>
            <a:ext cx="12192000" cy="43912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3101975"/>
            <a:ext cx="6648808" cy="142189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algn="l">
              <a:defRPr sz="4000"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979A09-8DEA-4C1C-94B8-DD2576CB962D}"/>
              </a:ext>
            </a:extLst>
          </p:cNvPr>
          <p:cNvCxnSpPr>
            <a:cxnSpLocks/>
          </p:cNvCxnSpPr>
          <p:nvPr userDrawn="1"/>
        </p:nvCxnSpPr>
        <p:spPr>
          <a:xfrm>
            <a:off x="914400" y="3114675"/>
            <a:ext cx="0" cy="142189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96720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781" y="548641"/>
            <a:ext cx="10944447" cy="1088136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l">
              <a:defRPr sz="3600" i="1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slide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E32895-C324-4E18-9101-9F8BB1184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7958" y="1839431"/>
            <a:ext cx="10944447" cy="4480560"/>
          </a:xfrm>
        </p:spPr>
        <p:txBody>
          <a:bodyPr/>
          <a:lstStyle>
            <a:lvl3pPr marL="658368" indent="-192024">
              <a:defRPr/>
            </a:lvl3pPr>
            <a:lvl5pPr marL="1106424" indent="-19202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7457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bal People Data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2B27A3-D292-2272-BD65-DC67B7F30C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42"/>
          <a:stretch>
            <a:fillRect/>
          </a:stretch>
        </p:blipFill>
        <p:spPr>
          <a:xfrm>
            <a:off x="7394317" y="0"/>
            <a:ext cx="4797683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BA744A-516E-D3A3-E7F2-7FB28C5D74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9485" y="1841497"/>
            <a:ext cx="6714832" cy="2773947"/>
          </a:xfrm>
        </p:spPr>
        <p:txBody>
          <a:bodyPr lIns="91440" tIns="45720" rIns="91440" bIns="45720" anchor="b">
            <a:noAutofit/>
          </a:bodyPr>
          <a:lstStyle>
            <a:lvl1pPr algn="l">
              <a:defRPr sz="6000" b="1" i="0" cap="all" baseline="0">
                <a:solidFill>
                  <a:schemeClr val="bg1"/>
                </a:solidFill>
                <a:latin typeface="+mn-lt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8E90D6B-8156-73E0-8FFB-12C6C1808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133" y="4764412"/>
            <a:ext cx="6714832" cy="461665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7ACD6-53B4-FA7F-651C-811A00245F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485" y="556335"/>
            <a:ext cx="1592000" cy="728827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F7092D0-02AA-2467-AC3E-B21E0DC02F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485" y="5487001"/>
            <a:ext cx="6714832" cy="382922"/>
          </a:xfrm>
          <a:prstGeom prst="rect">
            <a:avLst/>
          </a:prstGeom>
        </p:spPr>
        <p:txBody>
          <a:bodyPr lIns="91440" tIns="45720" rIns="91440" bIns="45720" anchor="b"/>
          <a:lstStyle>
            <a:lvl1pPr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26504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777" y="538008"/>
            <a:ext cx="10972800" cy="1088136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l">
              <a:defRPr sz="3600" i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slide header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A51421EC-FC21-4F52-8200-A99FA91862F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09600" y="1832401"/>
            <a:ext cx="10972800" cy="4480560"/>
          </a:xfrm>
        </p:spPr>
        <p:txBody>
          <a:bodyPr lIns="0" rIns="0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1C8DE-A139-4105-A292-DFD982D951A6}"/>
              </a:ext>
            </a:extLst>
          </p:cNvPr>
          <p:cNvSpPr txBox="1"/>
          <p:nvPr userDrawn="1"/>
        </p:nvSpPr>
        <p:spPr>
          <a:xfrm>
            <a:off x="10526165" y="6492746"/>
            <a:ext cx="93916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CC445941-74CC-4112-9061-4DB01C9C0019}" type="slidenum">
              <a:rPr lang="en-US" sz="800" smtClean="0">
                <a:solidFill>
                  <a:schemeClr val="bg1"/>
                </a:solidFill>
              </a:rPr>
              <a:pPr algn="r"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17650738-58C7-42EA-BB74-BA7E4B22DD46}"/>
              </a:ext>
            </a:extLst>
          </p:cNvPr>
          <p:cNvSpPr txBox="1">
            <a:spLocks/>
          </p:cNvSpPr>
          <p:nvPr userDrawn="1"/>
        </p:nvSpPr>
        <p:spPr>
          <a:xfrm>
            <a:off x="9461500" y="6488976"/>
            <a:ext cx="1787040" cy="215444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388" marR="0" indent="-22542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413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spc="10" baseline="0">
                <a:solidFill>
                  <a:schemeClr val="bg1"/>
                </a:solidFill>
              </a:rPr>
              <a:t>LOCKTON COMPANIES |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01294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umerica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BA771BA-2D7E-4A47-9CA3-A8E42BC199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776" y="548622"/>
            <a:ext cx="10958624" cy="1088136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l">
              <a:defRPr sz="3600" i="1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slide 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CC5B9D-2FAB-4BCE-8F1D-A571A6B87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7953" y="1828800"/>
            <a:ext cx="10958624" cy="4480560"/>
          </a:xfrm>
        </p:spPr>
        <p:txBody>
          <a:bodyPr rIns="0"/>
          <a:lstStyle>
            <a:lvl1pPr marL="342900" indent="-342900">
              <a:buFont typeface="+mj-lt"/>
              <a:buAutoNum type="arabicPeriod"/>
              <a:defRPr/>
            </a:lvl1pPr>
            <a:lvl2pPr marL="620713" indent="-276225">
              <a:buFont typeface="+mj-lt"/>
              <a:buAutoNum type="alphaUcPeriod"/>
              <a:defRPr/>
            </a:lvl2pPr>
            <a:lvl3pPr marL="862013" indent="-241300">
              <a:buFont typeface="+mj-lt"/>
              <a:buAutoNum type="romanLcPeriod"/>
              <a:defRPr/>
            </a:lvl3pPr>
            <a:lvl4pPr marL="1138238" indent="-276225">
              <a:buFont typeface="+mj-lt"/>
              <a:buAutoNum type="alphaLcPeriod"/>
              <a:defRPr/>
            </a:lvl4pPr>
            <a:lvl5pPr marL="1379538" indent="-241300">
              <a:buFont typeface="+mj-lt"/>
              <a:buAutoNum type="romanL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5795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23BD28-ECF3-47BF-93BC-4E38A128764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62474" y="2199503"/>
            <a:ext cx="5305753" cy="4114800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7EF3068A-90CD-4931-8FDC-DA037282402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782" y="2199503"/>
            <a:ext cx="5311561" cy="4114800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622A5A-B0FB-46E0-9F10-670D543394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782" y="1843313"/>
            <a:ext cx="5311561" cy="320040"/>
          </a:xfrm>
        </p:spPr>
        <p:txBody>
          <a:bodyPr>
            <a:normAutofit/>
          </a:bodyPr>
          <a:lstStyle>
            <a:lvl1pPr marL="0" indent="0">
              <a:buNone/>
              <a:defRPr sz="1600" b="1" u="sng" baseline="0">
                <a:uFill>
                  <a:solidFill>
                    <a:schemeClr val="accent1"/>
                  </a:solidFill>
                </a:u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587DDE-D5F6-401A-9BD5-E1A5DFAB67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2012" y="1843313"/>
            <a:ext cx="5306213" cy="320040"/>
          </a:xfrm>
        </p:spPr>
        <p:txBody>
          <a:bodyPr>
            <a:normAutofit/>
          </a:bodyPr>
          <a:lstStyle>
            <a:lvl1pPr marL="0" indent="0">
              <a:buNone/>
              <a:defRPr sz="1600" b="1" u="sng" baseline="0">
                <a:uFill>
                  <a:solidFill>
                    <a:schemeClr val="accent1"/>
                  </a:solidFill>
                </a:u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365BEF-0E09-46C3-881E-1BD0E356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776" y="548622"/>
            <a:ext cx="10958624" cy="1088136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l">
              <a:defRPr sz="3600" i="1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slide header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8335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umerica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646778A-32AF-4E39-ABC1-416E24A1E3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73489" y="2199501"/>
            <a:ext cx="5308199" cy="4114800"/>
          </a:xfrm>
        </p:spPr>
        <p:txBody>
          <a:bodyPr rIns="0"/>
          <a:lstStyle>
            <a:lvl1pPr marL="342900" indent="-342900">
              <a:buFont typeface="+mj-lt"/>
              <a:buAutoNum type="arabicPeriod"/>
              <a:defRPr/>
            </a:lvl1pPr>
            <a:lvl2pPr marL="620713" indent="-276225">
              <a:buFont typeface="+mj-lt"/>
              <a:buAutoNum type="alphaUcPeriod"/>
              <a:defRPr/>
            </a:lvl2pPr>
            <a:lvl3pPr marL="862013" indent="-241300">
              <a:buFont typeface="+mj-lt"/>
              <a:buAutoNum type="romanLcPeriod"/>
              <a:defRPr/>
            </a:lvl3pPr>
            <a:lvl4pPr marL="1138238" indent="-276225">
              <a:buFont typeface="+mj-lt"/>
              <a:buAutoNum type="alphaLcPeriod"/>
              <a:defRPr/>
            </a:lvl4pPr>
            <a:lvl5pPr marL="1379538" indent="-241300">
              <a:buFont typeface="+mj-lt"/>
              <a:buAutoNum type="romanL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C04237A-7B2A-4C2E-A3D4-0F2BAE7CB8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2199501"/>
            <a:ext cx="5334000" cy="4114800"/>
          </a:xfrm>
        </p:spPr>
        <p:txBody>
          <a:bodyPr rIns="0"/>
          <a:lstStyle>
            <a:lvl1pPr marL="342900" indent="-342900">
              <a:buFont typeface="+mj-lt"/>
              <a:buAutoNum type="arabicPeriod"/>
              <a:defRPr/>
            </a:lvl1pPr>
            <a:lvl2pPr marL="620713" indent="-276225">
              <a:buFont typeface="+mj-lt"/>
              <a:buAutoNum type="alphaUcPeriod"/>
              <a:defRPr/>
            </a:lvl2pPr>
            <a:lvl3pPr marL="862013" indent="-241300">
              <a:buFont typeface="+mj-lt"/>
              <a:buAutoNum type="romanLcPeriod"/>
              <a:defRPr/>
            </a:lvl3pPr>
            <a:lvl4pPr marL="1138238" indent="-276225">
              <a:buFont typeface="+mj-lt"/>
              <a:buAutoNum type="alphaLcPeriod"/>
              <a:defRPr/>
            </a:lvl4pPr>
            <a:lvl5pPr marL="1379538" indent="-241300">
              <a:buFont typeface="+mj-lt"/>
              <a:buAutoNum type="romanL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7420BB1-6950-499A-B90E-8A813B359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467" y="1843313"/>
            <a:ext cx="5334000" cy="320040"/>
          </a:xfrm>
        </p:spPr>
        <p:txBody>
          <a:bodyPr>
            <a:normAutofit/>
          </a:bodyPr>
          <a:lstStyle>
            <a:lvl1pPr marL="0" indent="0">
              <a:buNone/>
              <a:defRPr sz="1600" b="1" u="sng" baseline="0">
                <a:uFill>
                  <a:solidFill>
                    <a:schemeClr val="accent1"/>
                  </a:solidFill>
                </a:u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9C33387-F24C-4E70-92AD-BC624CD476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4205" y="1843313"/>
            <a:ext cx="5308199" cy="320040"/>
          </a:xfrm>
        </p:spPr>
        <p:txBody>
          <a:bodyPr>
            <a:normAutofit/>
          </a:bodyPr>
          <a:lstStyle>
            <a:lvl1pPr marL="0" indent="0">
              <a:buNone/>
              <a:defRPr sz="1600" b="1" u="sng" baseline="0">
                <a:uFill>
                  <a:solidFill>
                    <a:schemeClr val="accent1"/>
                  </a:solidFill>
                </a:u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878432E-356F-43B6-A8C4-827BF82BD3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776" y="548622"/>
            <a:ext cx="10958624" cy="1088136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l">
              <a:defRPr sz="3600" i="1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slide header</a:t>
            </a:r>
          </a:p>
        </p:txBody>
      </p:sp>
    </p:spTree>
    <p:extLst>
      <p:ext uri="{BB962C8B-B14F-4D97-AF65-F5344CB8AC3E}">
        <p14:creationId xmlns:p14="http://schemas.microsoft.com/office/powerpoint/2010/main" val="2786967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Gre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0F7BB-085B-431A-8B8E-FD79149C00BF}"/>
              </a:ext>
            </a:extLst>
          </p:cNvPr>
          <p:cNvSpPr/>
          <p:nvPr userDrawn="1"/>
        </p:nvSpPr>
        <p:spPr>
          <a:xfrm>
            <a:off x="0" y="0"/>
            <a:ext cx="12192000" cy="588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AF3C15-2974-4F32-8C7F-4118BCC89F2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8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9B2827-BD46-4285-A18D-94535A2DC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548640"/>
            <a:ext cx="5486400" cy="1088136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algn="l">
              <a:defRPr sz="3600" i="1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header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7EF3068A-90CD-4931-8FDC-DA037282402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600" y="1828800"/>
            <a:ext cx="5486400" cy="4480680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EBE2B3-EC50-4A68-BCBF-1D6CDB396B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548640"/>
            <a:ext cx="5486400" cy="1088136"/>
          </a:xfrm>
        </p:spPr>
        <p:txBody>
          <a:bodyPr tIns="0" rIns="0" bIns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600" i="1">
                <a:latin typeface="+mj-lt"/>
              </a:defRPr>
            </a:lvl1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C86D957-8904-43CA-951E-AD03687AB58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96000" y="1828680"/>
            <a:ext cx="5486400" cy="4480680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9275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lac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F0F7BB-085B-431A-8B8E-FD79149C00BF}"/>
              </a:ext>
            </a:extLst>
          </p:cNvPr>
          <p:cNvSpPr/>
          <p:nvPr userDrawn="1"/>
        </p:nvSpPr>
        <p:spPr>
          <a:xfrm>
            <a:off x="0" y="0"/>
            <a:ext cx="12192000" cy="588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AF3C15-2974-4F32-8C7F-4118BCC89F2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9B2827-BD46-4285-A18D-94535A2DC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548640"/>
            <a:ext cx="5486400" cy="1088136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algn="l">
              <a:defRPr sz="3600" i="1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header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23BD28-ECF3-47BF-93BC-4E38A128764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096003" y="1828800"/>
            <a:ext cx="5486399" cy="4480680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7EF3068A-90CD-4931-8FDC-DA037282402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600" y="1828800"/>
            <a:ext cx="5486400" cy="4480680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3C5AF-ABC6-4CED-8E54-3D39283662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548640"/>
            <a:ext cx="5486400" cy="1088136"/>
          </a:xfrm>
        </p:spPr>
        <p:txBody>
          <a:bodyPr tIns="0" rIns="0" bIns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600" i="1">
                <a:solidFill>
                  <a:schemeClr val="bg1"/>
                </a:solidFill>
                <a:latin typeface="+mj-lt"/>
              </a:defRPr>
            </a:lvl1pPr>
            <a:lvl2pPr marL="227013" indent="0">
              <a:buNone/>
              <a:defRPr>
                <a:solidFill>
                  <a:schemeClr val="bg1"/>
                </a:solidFill>
              </a:defRPr>
            </a:lvl2pPr>
            <a:lvl3pPr marL="461963" indent="0">
              <a:buNone/>
              <a:defRPr>
                <a:solidFill>
                  <a:schemeClr val="bg1"/>
                </a:solidFill>
              </a:defRPr>
            </a:lvl3pPr>
            <a:lvl4pPr marL="687387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14077799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8D8820-684B-4D12-97B1-0D2597CF99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2049" y="3058607"/>
            <a:ext cx="2950464" cy="294212"/>
          </a:xfrm>
          <a:prstGeom prst="rect">
            <a:avLst/>
          </a:prstGeom>
        </p:spPr>
        <p:txBody>
          <a:bodyPr vert="horz" lIns="0">
            <a:noAutofit/>
          </a:bodyPr>
          <a:lstStyle>
            <a:lvl1pPr marL="0" indent="0" algn="ctr">
              <a:buFontTx/>
              <a:buNone/>
              <a:defRPr sz="1400" b="1" i="0" cap="all" baseline="0">
                <a:solidFill>
                  <a:schemeClr val="tx1"/>
                </a:solidFill>
                <a:latin typeface="+mn-lt"/>
                <a:cs typeface="Sarabun Bold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6214BC7E-6849-4DDA-82A8-E83A9D10E85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22049" y="2270391"/>
            <a:ext cx="2950464" cy="726798"/>
          </a:xfrm>
          <a:prstGeom prst="rect">
            <a:avLst/>
          </a:prstGeom>
        </p:spPr>
        <p:txBody>
          <a:bodyPr vert="horz" lIns="0">
            <a:noAutofit/>
          </a:bodyPr>
          <a:lstStyle>
            <a:lvl1pPr marL="0" indent="0" algn="ctr">
              <a:buFontTx/>
              <a:buNone/>
              <a:defRPr sz="4000" baseline="0">
                <a:solidFill>
                  <a:schemeClr val="tx1"/>
                </a:solidFill>
                <a:latin typeface="Garamond" panose="02020404030301010803" pitchFamily="18" charset="0"/>
                <a:cs typeface="Garamond" panose="02020404030301010803" pitchFamily="18" charset="0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6A5257F-7C3A-473A-89A5-A26DFE83C97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2883" y="3058614"/>
            <a:ext cx="2950464" cy="294211"/>
          </a:xfrm>
          <a:prstGeom prst="rect">
            <a:avLst/>
          </a:prstGeom>
        </p:spPr>
        <p:txBody>
          <a:bodyPr vert="horz" lIns="0">
            <a:noAutofit/>
          </a:bodyPr>
          <a:lstStyle>
            <a:lvl1pPr marL="0" indent="0" algn="ctr">
              <a:buFontTx/>
              <a:buNone/>
              <a:defRPr sz="1400" b="1" i="0" cap="all" baseline="0">
                <a:solidFill>
                  <a:schemeClr val="tx1"/>
                </a:solidFill>
                <a:latin typeface="+mn-lt"/>
                <a:cs typeface="Sarabun Bold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602E631-E259-45FB-B51A-B2C78B9D4BA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62883" y="2270390"/>
            <a:ext cx="2950464" cy="726798"/>
          </a:xfrm>
          <a:prstGeom prst="rect">
            <a:avLst/>
          </a:prstGeom>
        </p:spPr>
        <p:txBody>
          <a:bodyPr vert="horz" lIns="0">
            <a:noAutofit/>
          </a:bodyPr>
          <a:lstStyle>
            <a:lvl1pPr marL="0" indent="0" algn="ctr">
              <a:buFontTx/>
              <a:buNone/>
              <a:defRPr sz="4000" baseline="0">
                <a:solidFill>
                  <a:schemeClr val="tx1"/>
                </a:solidFill>
                <a:latin typeface="Garamond" panose="02020404030301010803" pitchFamily="18" charset="0"/>
                <a:cs typeface="Garamond" panose="02020404030301010803" pitchFamily="18" charset="0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812918D-C274-4C19-8C5B-1D55536E6B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81216" y="3058607"/>
            <a:ext cx="2950464" cy="294212"/>
          </a:xfrm>
          <a:prstGeom prst="rect">
            <a:avLst/>
          </a:prstGeom>
        </p:spPr>
        <p:txBody>
          <a:bodyPr vert="horz" lIns="0">
            <a:noAutofit/>
          </a:bodyPr>
          <a:lstStyle>
            <a:lvl1pPr marL="0" indent="0" algn="ctr">
              <a:buFontTx/>
              <a:buNone/>
              <a:defRPr sz="1400" b="1" i="0" cap="all" baseline="0">
                <a:solidFill>
                  <a:schemeClr val="tx1"/>
                </a:solidFill>
                <a:latin typeface="+mn-lt"/>
                <a:cs typeface="Sarabun Bold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EAA872DC-C363-4429-AE3A-5BEDF9A241A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81216" y="2270397"/>
            <a:ext cx="2950464" cy="726799"/>
          </a:xfrm>
          <a:prstGeom prst="rect">
            <a:avLst/>
          </a:prstGeom>
        </p:spPr>
        <p:txBody>
          <a:bodyPr vert="horz" lIns="0">
            <a:noAutofit/>
          </a:bodyPr>
          <a:lstStyle>
            <a:lvl1pPr marL="0" indent="0" algn="ctr">
              <a:buFontTx/>
              <a:buNone/>
              <a:defRPr sz="4000" baseline="0">
                <a:solidFill>
                  <a:schemeClr val="tx1"/>
                </a:solidFill>
                <a:latin typeface="Garamond" panose="02020404030301010803" pitchFamily="18" charset="0"/>
                <a:cs typeface="Garamond" panose="02020404030301010803" pitchFamily="18" charset="0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7683B002-CE25-4565-8EF2-D7A78BE3CEE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622049" y="3429041"/>
            <a:ext cx="2950464" cy="2743200"/>
          </a:xfrm>
        </p:spPr>
        <p:txBody>
          <a:bodyPr r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100"/>
            </a:lvl1pPr>
            <a:lvl2pPr marL="301752" indent="-164592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/>
            </a:lvl2pPr>
            <a:lvl3pPr marL="457200" indent="-13716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"/>
              <a:defRPr sz="1100"/>
            </a:lvl3pPr>
            <a:lvl4pPr marL="64008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1100"/>
            </a:lvl4pPr>
            <a:lvl5pPr marL="82296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8EEEF06-B7A3-49B3-BB66-DA64E327EE5E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181216" y="3429041"/>
            <a:ext cx="2950464" cy="2743200"/>
          </a:xfrm>
        </p:spPr>
        <p:txBody>
          <a:bodyPr r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100"/>
            </a:lvl1pPr>
            <a:lvl2pPr marL="301752" indent="-164592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/>
            </a:lvl2pPr>
            <a:lvl3pPr marL="457200" indent="-13716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"/>
              <a:defRPr sz="1100"/>
            </a:lvl3pPr>
            <a:lvl4pPr marL="64008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1100"/>
            </a:lvl4pPr>
            <a:lvl5pPr marL="82296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508A065-79B8-4D82-AF57-53040560E943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062883" y="3429041"/>
            <a:ext cx="2950464" cy="2743200"/>
          </a:xfrm>
        </p:spPr>
        <p:txBody>
          <a:bodyPr r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100"/>
            </a:lvl1pPr>
            <a:lvl2pPr marL="301752" indent="-164592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/>
            </a:lvl2pPr>
            <a:lvl3pPr marL="457200" indent="-13716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"/>
              <a:defRPr sz="1100"/>
            </a:lvl3pPr>
            <a:lvl4pPr marL="64008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1100"/>
            </a:lvl4pPr>
            <a:lvl5pPr marL="82296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F09D2D1-6C81-4FE9-8D0F-8C64FDB53D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776" y="548622"/>
            <a:ext cx="10958624" cy="1088136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algn="l">
              <a:defRPr sz="3600" i="1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slide header</a:t>
            </a:r>
          </a:p>
        </p:txBody>
      </p:sp>
    </p:spTree>
    <p:extLst>
      <p:ext uri="{BB962C8B-B14F-4D97-AF65-F5344CB8AC3E}">
        <p14:creationId xmlns:p14="http://schemas.microsoft.com/office/powerpoint/2010/main" val="2419627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ection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C6ED26-0A11-4E1F-ADC5-A9D2E08CC1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48640"/>
            <a:ext cx="10972800" cy="1088136"/>
          </a:xfrm>
          <a:prstGeom prst="rect">
            <a:avLst/>
          </a:prstGeom>
        </p:spPr>
        <p:txBody>
          <a:bodyPr lIns="0" tIns="0" rIns="0" anchor="b" anchorCtr="0">
            <a:noAutofit/>
          </a:bodyPr>
          <a:lstStyle>
            <a:lvl1pPr algn="l">
              <a:defRPr sz="3600" i="1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slide header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30A438-32DF-4C7C-9117-FEBA858E91A0}"/>
              </a:ext>
            </a:extLst>
          </p:cNvPr>
          <p:cNvSpPr/>
          <p:nvPr userDrawn="1"/>
        </p:nvSpPr>
        <p:spPr>
          <a:xfrm>
            <a:off x="3" y="2"/>
            <a:ext cx="11708191" cy="472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A98CA309-0D52-4F77-9B97-38F2E72C39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0768" y="3058607"/>
            <a:ext cx="2950464" cy="294212"/>
          </a:xfrm>
          <a:prstGeom prst="rect">
            <a:avLst/>
          </a:prstGeom>
        </p:spPr>
        <p:txBody>
          <a:bodyPr vert="horz" lIns="0">
            <a:noAutofit/>
          </a:bodyPr>
          <a:lstStyle>
            <a:lvl1pPr marL="0" indent="0" algn="ctr">
              <a:buFontTx/>
              <a:buNone/>
              <a:defRPr sz="1400" b="1" i="0" cap="all" baseline="0">
                <a:solidFill>
                  <a:schemeClr val="tx1"/>
                </a:solidFill>
                <a:latin typeface="+mn-lt"/>
                <a:cs typeface="Sarabun Bold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01C3F37-3A91-4300-AB80-2E9A7E388F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20768" y="2270391"/>
            <a:ext cx="2950464" cy="726798"/>
          </a:xfrm>
          <a:prstGeom prst="rect">
            <a:avLst/>
          </a:prstGeom>
        </p:spPr>
        <p:txBody>
          <a:bodyPr vert="horz" lIns="0">
            <a:noAutofit/>
          </a:bodyPr>
          <a:lstStyle>
            <a:lvl1pPr marL="0" indent="0" algn="ctr">
              <a:buFontTx/>
              <a:buNone/>
              <a:defRPr sz="4000" baseline="0">
                <a:solidFill>
                  <a:schemeClr val="tx1"/>
                </a:solidFill>
                <a:latin typeface="Garamond" panose="02020404030301010803" pitchFamily="18" charset="0"/>
                <a:cs typeface="Garamond" panose="02020404030301010803" pitchFamily="18" charset="0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D461BEA7-9216-4DCB-AB87-869CEAED860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2883" y="3058614"/>
            <a:ext cx="2950464" cy="294211"/>
          </a:xfrm>
          <a:prstGeom prst="rect">
            <a:avLst/>
          </a:prstGeom>
        </p:spPr>
        <p:txBody>
          <a:bodyPr vert="horz" lIns="0">
            <a:noAutofit/>
          </a:bodyPr>
          <a:lstStyle>
            <a:lvl1pPr marL="0" indent="0" algn="ctr">
              <a:buFontTx/>
              <a:buNone/>
              <a:defRPr sz="1400" b="1" i="0" cap="all" baseline="0">
                <a:solidFill>
                  <a:schemeClr val="tx1"/>
                </a:solidFill>
                <a:latin typeface="+mn-lt"/>
                <a:cs typeface="Sarabun Bold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A67FA2B-DCCE-4C60-8234-0D3C4B2898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62883" y="2270390"/>
            <a:ext cx="2950464" cy="726798"/>
          </a:xfrm>
          <a:prstGeom prst="rect">
            <a:avLst/>
          </a:prstGeom>
        </p:spPr>
        <p:txBody>
          <a:bodyPr vert="horz" lIns="0">
            <a:noAutofit/>
          </a:bodyPr>
          <a:lstStyle>
            <a:lvl1pPr marL="0" indent="0" algn="ctr">
              <a:buFontTx/>
              <a:buNone/>
              <a:defRPr sz="4000" baseline="0">
                <a:solidFill>
                  <a:schemeClr val="tx1"/>
                </a:solidFill>
                <a:latin typeface="Garamond" panose="02020404030301010803" pitchFamily="18" charset="0"/>
                <a:cs typeface="Garamond" panose="02020404030301010803" pitchFamily="18" charset="0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622937FA-547F-4746-ACE7-8D749004E7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6768" y="3058607"/>
            <a:ext cx="2950464" cy="294212"/>
          </a:xfrm>
          <a:prstGeom prst="rect">
            <a:avLst/>
          </a:prstGeom>
        </p:spPr>
        <p:txBody>
          <a:bodyPr vert="horz" lIns="0">
            <a:noAutofit/>
          </a:bodyPr>
          <a:lstStyle>
            <a:lvl1pPr marL="0" indent="0" algn="ctr">
              <a:buFontTx/>
              <a:buNone/>
              <a:defRPr sz="1400" b="1" i="0" cap="all" baseline="0">
                <a:solidFill>
                  <a:schemeClr val="tx1"/>
                </a:solidFill>
                <a:latin typeface="+mn-lt"/>
                <a:cs typeface="Sarabun Bold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7612F0E8-503D-4B26-BFBE-E5581F097A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6768" y="2270397"/>
            <a:ext cx="2950464" cy="726799"/>
          </a:xfrm>
          <a:prstGeom prst="rect">
            <a:avLst/>
          </a:prstGeom>
        </p:spPr>
        <p:txBody>
          <a:bodyPr vert="horz" lIns="0">
            <a:noAutofit/>
          </a:bodyPr>
          <a:lstStyle>
            <a:lvl1pPr marL="0" indent="0" algn="ctr">
              <a:buFontTx/>
              <a:buNone/>
              <a:defRPr sz="4000" baseline="0">
                <a:solidFill>
                  <a:schemeClr val="tx1"/>
                </a:solidFill>
                <a:latin typeface="Garamond" panose="02020404030301010803" pitchFamily="18" charset="0"/>
                <a:cs typeface="Garamond" panose="02020404030301010803" pitchFamily="18" charset="0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4B3B15C8-9CFF-4103-A864-CB2C12DE751E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620768" y="3429041"/>
            <a:ext cx="2950464" cy="2743200"/>
          </a:xfrm>
        </p:spPr>
        <p:txBody>
          <a:bodyPr r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100"/>
            </a:lvl1pPr>
            <a:lvl2pPr marL="301752" indent="-164592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/>
            </a:lvl2pPr>
            <a:lvl3pPr marL="457200" indent="-13716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"/>
              <a:defRPr sz="1100"/>
            </a:lvl3pPr>
            <a:lvl4pPr marL="64008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1100"/>
            </a:lvl4pPr>
            <a:lvl5pPr marL="82296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7DB14932-901F-438F-BD3B-B4EEB34CE42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176768" y="3429041"/>
            <a:ext cx="2950464" cy="2743200"/>
          </a:xfrm>
        </p:spPr>
        <p:txBody>
          <a:bodyPr r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100"/>
            </a:lvl1pPr>
            <a:lvl2pPr marL="301752" indent="-164592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/>
            </a:lvl2pPr>
            <a:lvl3pPr marL="457200" indent="-13716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"/>
              <a:defRPr sz="1100"/>
            </a:lvl3pPr>
            <a:lvl4pPr marL="64008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1100"/>
            </a:lvl4pPr>
            <a:lvl5pPr marL="82296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ADC2A3D-1722-42A5-98EE-02ACE710D03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062883" y="3429041"/>
            <a:ext cx="2950464" cy="2743200"/>
          </a:xfrm>
        </p:spPr>
        <p:txBody>
          <a:bodyPr r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100"/>
            </a:lvl1pPr>
            <a:lvl2pPr marL="301752" indent="-164592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/>
            </a:lvl2pPr>
            <a:lvl3pPr marL="457200" indent="-13716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"/>
              <a:defRPr sz="1100"/>
            </a:lvl3pPr>
            <a:lvl4pPr marL="64008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1100"/>
            </a:lvl4pPr>
            <a:lvl5pPr marL="82296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6068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ectio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3C3DC85-A78C-4EB5-A50D-E7B22C22CD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1823" y="3097002"/>
            <a:ext cx="2950464" cy="293833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>
              <a:buFontTx/>
              <a:buNone/>
              <a:defRPr sz="1200" b="1" cap="all" baseline="0">
                <a:solidFill>
                  <a:schemeClr val="tx1"/>
                </a:solidFill>
                <a:latin typeface="+mn-lt"/>
                <a:cs typeface="Sarabun Bold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19375852-F183-40EA-9B18-FEA1D409CE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71823" y="2291237"/>
            <a:ext cx="2950464" cy="725864"/>
          </a:xfrm>
          <a:prstGeom prst="rect">
            <a:avLst/>
          </a:prstGeom>
        </p:spPr>
        <p:txBody>
          <a:bodyPr vert="horz" lIns="0" tIns="45720" rIns="0" bIns="45720">
            <a:noAutofit/>
          </a:bodyPr>
          <a:lstStyle>
            <a:lvl1pPr marL="0" indent="0" algn="l">
              <a:buFontTx/>
              <a:buNone/>
              <a:defRPr sz="4000" baseline="0">
                <a:solidFill>
                  <a:schemeClr val="tx1"/>
                </a:solidFill>
                <a:latin typeface="Garamond" panose="02020404030301010803" pitchFamily="18" charset="0"/>
                <a:cs typeface="Garamond" panose="02020404030301010803" pitchFamily="18" charset="0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3B63E898-FB81-4EE0-8103-4EAFB33DB5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27333" y="3096995"/>
            <a:ext cx="2950464" cy="293834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>
              <a:buFontTx/>
              <a:buNone/>
              <a:defRPr sz="1200" b="1" cap="all" baseline="0">
                <a:solidFill>
                  <a:schemeClr val="tx1"/>
                </a:solidFill>
                <a:latin typeface="+mn-lt"/>
                <a:cs typeface="Sarabun Bold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E878B82-F622-41BB-B00F-FFFCF91055B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27333" y="2291237"/>
            <a:ext cx="2950464" cy="725864"/>
          </a:xfrm>
          <a:prstGeom prst="rect">
            <a:avLst/>
          </a:prstGeom>
        </p:spPr>
        <p:txBody>
          <a:bodyPr vert="horz" lIns="0" tIns="45720" rIns="0" bIns="45720">
            <a:noAutofit/>
          </a:bodyPr>
          <a:lstStyle>
            <a:lvl1pPr marL="0" indent="0" algn="l">
              <a:buFontTx/>
              <a:buNone/>
              <a:defRPr sz="4000" baseline="0">
                <a:solidFill>
                  <a:schemeClr val="tx1"/>
                </a:solidFill>
                <a:latin typeface="Garamond" panose="02020404030301010803" pitchFamily="18" charset="0"/>
                <a:cs typeface="Garamond" panose="02020404030301010803" pitchFamily="18" charset="0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EF29DF1E-BEFB-406D-9E07-D31D121D31E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736" y="3096995"/>
            <a:ext cx="2950464" cy="293834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>
              <a:buFontTx/>
              <a:buNone/>
              <a:defRPr sz="1200" b="1" cap="all" baseline="0">
                <a:solidFill>
                  <a:schemeClr val="tx1"/>
                </a:solidFill>
                <a:latin typeface="+mn-lt"/>
                <a:cs typeface="Sarabun Bold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112E1D0-50F0-431A-8FEB-0E9D72E16C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4736" y="2291237"/>
            <a:ext cx="2950464" cy="725864"/>
          </a:xfrm>
          <a:prstGeom prst="rect">
            <a:avLst/>
          </a:prstGeom>
        </p:spPr>
        <p:txBody>
          <a:bodyPr vert="horz" lIns="0" tIns="45720" rIns="0" bIns="45720">
            <a:noAutofit/>
          </a:bodyPr>
          <a:lstStyle>
            <a:lvl1pPr marL="0" indent="0" algn="l">
              <a:buFontTx/>
              <a:buNone/>
              <a:defRPr sz="4000" baseline="0">
                <a:solidFill>
                  <a:schemeClr val="tx1"/>
                </a:solidFill>
                <a:latin typeface="Garamond" panose="02020404030301010803" pitchFamily="18" charset="0"/>
                <a:cs typeface="Garamond" panose="02020404030301010803" pitchFamily="18" charset="0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A3E93AD-27B5-43A1-833A-06B9610FB01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71823" y="3429000"/>
            <a:ext cx="2950464" cy="2468880"/>
          </a:xfrm>
        </p:spPr>
        <p:txBody>
          <a:bodyPr>
            <a:normAutofit/>
          </a:bodyPr>
          <a:lstStyle>
            <a:lvl1pPr marL="137160" indent="-137160">
              <a:defRPr sz="1100"/>
            </a:lvl1pPr>
            <a:lvl2pPr marL="365760" indent="-182880">
              <a:defRPr sz="1100"/>
            </a:lvl2pPr>
            <a:lvl3pPr marL="548640" indent="-182880">
              <a:defRPr sz="1100"/>
            </a:lvl3pPr>
            <a:lvl4pPr marL="731520" indent="-182880">
              <a:defRPr sz="1100"/>
            </a:lvl4pPr>
            <a:lvl5pPr marL="914400" indent="-182880"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80528F5-DA93-4AEC-B57F-F04DD5D238FE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627333" y="3429000"/>
            <a:ext cx="2950464" cy="2468880"/>
          </a:xfrm>
        </p:spPr>
        <p:txBody>
          <a:bodyPr>
            <a:normAutofit/>
          </a:bodyPr>
          <a:lstStyle>
            <a:lvl1pPr marL="137160" indent="-137160">
              <a:defRPr sz="1100"/>
            </a:lvl1pPr>
            <a:lvl2pPr marL="365760" indent="-182880">
              <a:defRPr sz="1100"/>
            </a:lvl2pPr>
            <a:lvl3pPr marL="548640" indent="-182880">
              <a:defRPr sz="1100"/>
            </a:lvl3pPr>
            <a:lvl4pPr marL="731520" indent="-182880">
              <a:defRPr sz="1100"/>
            </a:lvl4pPr>
            <a:lvl5pPr marL="914400" indent="-182880"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C1F90E8-86FE-4899-8924-C80086A3301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174736" y="3434813"/>
            <a:ext cx="2950464" cy="2468880"/>
          </a:xfrm>
        </p:spPr>
        <p:txBody>
          <a:bodyPr>
            <a:normAutofit/>
          </a:bodyPr>
          <a:lstStyle>
            <a:lvl1pPr marL="137160" indent="-137160">
              <a:defRPr sz="1100"/>
            </a:lvl1pPr>
            <a:lvl2pPr marL="365760" indent="-182880">
              <a:defRPr sz="1100"/>
            </a:lvl2pPr>
            <a:lvl3pPr marL="548640" indent="-182880">
              <a:defRPr sz="1100"/>
            </a:lvl3pPr>
            <a:lvl4pPr marL="731520" indent="-182880">
              <a:defRPr sz="1100"/>
            </a:lvl4pPr>
            <a:lvl5pPr marL="914400" indent="-182880"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3067B-2306-46DB-82BD-A0EFA5B1C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776" y="548622"/>
            <a:ext cx="10958624" cy="1088136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l">
              <a:defRPr sz="3600" i="1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slide header</a:t>
            </a:r>
          </a:p>
        </p:txBody>
      </p:sp>
    </p:spTree>
    <p:extLst>
      <p:ext uri="{BB962C8B-B14F-4D97-AF65-F5344CB8AC3E}">
        <p14:creationId xmlns:p14="http://schemas.microsoft.com/office/powerpoint/2010/main" val="17334040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7E9CF42-9D3A-41FB-8066-C71B60AEC5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6622" y="2489640"/>
            <a:ext cx="2316479" cy="777896"/>
          </a:xfrm>
          <a:prstGeom prst="rect">
            <a:avLst/>
          </a:prstGeom>
          <a:noFill/>
          <a:ln>
            <a:noFill/>
          </a:ln>
        </p:spPr>
        <p:txBody>
          <a:bodyPr vert="horz" lIns="182880" rIns="182880" anchor="ctr" anchorCtr="0">
            <a:noAutofit/>
          </a:bodyPr>
          <a:lstStyle>
            <a:lvl1pPr marL="0" indent="0" algn="ctr">
              <a:buFontTx/>
              <a:buNone/>
              <a:defRPr sz="2200" b="0" baseline="0">
                <a:solidFill>
                  <a:schemeClr val="tx1"/>
                </a:solidFill>
                <a:latin typeface="Garamond" panose="02020404030301010803" pitchFamily="18" charset="0"/>
                <a:cs typeface="Garamond" panose="02020404030301010803" pitchFamily="18" charset="0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2A78E4B-D0FD-4062-B791-A65AF6C5ADC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58253" y="2489640"/>
            <a:ext cx="2316480" cy="777896"/>
          </a:xfrm>
          <a:prstGeom prst="rect">
            <a:avLst/>
          </a:prstGeom>
          <a:noFill/>
          <a:ln>
            <a:noFill/>
          </a:ln>
        </p:spPr>
        <p:txBody>
          <a:bodyPr vert="horz" lIns="182880" rIns="182880" anchor="ctr" anchorCtr="0">
            <a:noAutofit/>
          </a:bodyPr>
          <a:lstStyle>
            <a:lvl1pPr marL="0" indent="0" algn="ctr">
              <a:buFontTx/>
              <a:buNone/>
              <a:defRPr sz="2200" b="0" baseline="0">
                <a:solidFill>
                  <a:schemeClr val="tx1"/>
                </a:solidFill>
                <a:latin typeface="Garamond" panose="02020404030301010803" pitchFamily="18" charset="0"/>
                <a:cs typeface="Garamond" panose="02020404030301010803" pitchFamily="18" charset="0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Item 4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B77AF21-5CE3-4B36-90D5-7CE98F35E7B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10495" y="2489640"/>
            <a:ext cx="2316480" cy="777896"/>
          </a:xfrm>
          <a:prstGeom prst="rect">
            <a:avLst/>
          </a:prstGeom>
          <a:noFill/>
          <a:ln>
            <a:noFill/>
          </a:ln>
        </p:spPr>
        <p:txBody>
          <a:bodyPr vert="horz" lIns="182880" rIns="182880" anchor="ctr" anchorCtr="0">
            <a:noAutofit/>
          </a:bodyPr>
          <a:lstStyle>
            <a:lvl1pPr marL="0" indent="0" algn="ctr">
              <a:buFontTx/>
              <a:buNone/>
              <a:defRPr sz="2200" b="0" baseline="0">
                <a:solidFill>
                  <a:schemeClr val="tx1"/>
                </a:solidFill>
                <a:latin typeface="Garamond" panose="02020404030301010803" pitchFamily="18" charset="0"/>
                <a:cs typeface="Garamond" panose="02020404030301010803" pitchFamily="18" charset="0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Item 2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D70B89C-1446-447B-9151-90F7D238804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84373" y="2489640"/>
            <a:ext cx="2316480" cy="777896"/>
          </a:xfrm>
          <a:prstGeom prst="rect">
            <a:avLst/>
          </a:prstGeom>
          <a:noFill/>
          <a:ln>
            <a:noFill/>
          </a:ln>
        </p:spPr>
        <p:txBody>
          <a:bodyPr vert="horz" lIns="182880" rIns="182880" anchor="ctr" anchorCtr="0">
            <a:noAutofit/>
          </a:bodyPr>
          <a:lstStyle>
            <a:lvl1pPr marL="0" indent="0" algn="ctr">
              <a:buFontTx/>
              <a:buNone/>
              <a:defRPr sz="2200" b="0" baseline="0">
                <a:solidFill>
                  <a:schemeClr val="tx1"/>
                </a:solidFill>
                <a:latin typeface="Garamond" panose="02020404030301010803" pitchFamily="18" charset="0"/>
                <a:cs typeface="Garamond" panose="02020404030301010803" pitchFamily="18" charset="0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Item 3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58AEBE0-A7BD-452D-B2C8-4EC36CFB5B5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36617" y="3429007"/>
            <a:ext cx="2316480" cy="2179637"/>
          </a:xfrm>
        </p:spPr>
        <p:txBody>
          <a:bodyPr r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100"/>
            </a:lvl1pPr>
            <a:lvl2pPr marL="301752" indent="-164592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/>
            </a:lvl2pPr>
            <a:lvl3pPr marL="457200" indent="-13716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"/>
              <a:defRPr sz="1100"/>
            </a:lvl3pPr>
            <a:lvl4pPr marL="64008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1100"/>
            </a:lvl4pPr>
            <a:lvl5pPr marL="82296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9FB38BE-6903-4845-BE67-AF03F4AFEF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610496" y="3439949"/>
            <a:ext cx="2316480" cy="2179637"/>
          </a:xfrm>
        </p:spPr>
        <p:txBody>
          <a:bodyPr r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100"/>
            </a:lvl1pPr>
            <a:lvl2pPr marL="301752" indent="-164592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/>
            </a:lvl2pPr>
            <a:lvl3pPr marL="457200" indent="-13716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"/>
              <a:defRPr sz="1100"/>
            </a:lvl3pPr>
            <a:lvl4pPr marL="64008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1100"/>
            </a:lvl4pPr>
            <a:lvl5pPr marL="82296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8D5C09E-9389-4AAE-BC89-488C596EEFE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284375" y="3439949"/>
            <a:ext cx="2316480" cy="2179637"/>
          </a:xfrm>
        </p:spPr>
        <p:txBody>
          <a:bodyPr r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100"/>
            </a:lvl1pPr>
            <a:lvl2pPr marL="301752" indent="-164592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/>
            </a:lvl2pPr>
            <a:lvl3pPr marL="457200" indent="-13716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"/>
              <a:defRPr sz="1100"/>
            </a:lvl3pPr>
            <a:lvl4pPr marL="64008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1100"/>
            </a:lvl4pPr>
            <a:lvl5pPr marL="82296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A684B42-96AD-4F91-AA46-D557A05B28A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958253" y="3450891"/>
            <a:ext cx="2316480" cy="2179637"/>
          </a:xfrm>
        </p:spPr>
        <p:txBody>
          <a:bodyPr r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100"/>
            </a:lvl1pPr>
            <a:lvl2pPr marL="301752" indent="-164592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/>
            </a:lvl2pPr>
            <a:lvl3pPr marL="457200" indent="-13716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"/>
              <a:defRPr sz="1100"/>
            </a:lvl3pPr>
            <a:lvl4pPr marL="64008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1100"/>
            </a:lvl4pPr>
            <a:lvl5pPr marL="82296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CE7BC7-ECB7-4D73-BD4D-2069C75860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776" y="548622"/>
            <a:ext cx="10958624" cy="1088136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l">
              <a:defRPr sz="3600" i="1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slide header</a:t>
            </a:r>
          </a:p>
        </p:txBody>
      </p:sp>
    </p:spTree>
    <p:extLst>
      <p:ext uri="{BB962C8B-B14F-4D97-AF65-F5344CB8AC3E}">
        <p14:creationId xmlns:p14="http://schemas.microsoft.com/office/powerpoint/2010/main" val="1221610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arning Cov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CF5648-DF28-839C-F8BB-0AB6CFDE9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42"/>
          <a:stretch>
            <a:fillRect/>
          </a:stretch>
        </p:blipFill>
        <p:spPr>
          <a:xfrm>
            <a:off x="7394317" y="0"/>
            <a:ext cx="4797683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78CCD60-4872-912B-880F-E066F33486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9485" y="1841497"/>
            <a:ext cx="6714832" cy="2773947"/>
          </a:xfrm>
        </p:spPr>
        <p:txBody>
          <a:bodyPr lIns="91440" tIns="45720" rIns="91440" bIns="45720" anchor="b">
            <a:noAutofit/>
          </a:bodyPr>
          <a:lstStyle>
            <a:lvl1pPr algn="l">
              <a:defRPr sz="6000" b="1" i="0" cap="all" baseline="0">
                <a:solidFill>
                  <a:schemeClr val="bg1"/>
                </a:solidFill>
                <a:latin typeface="+mn-lt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B1DD19A-BA8D-3BAF-F950-37E84FA22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133" y="4764412"/>
            <a:ext cx="6714832" cy="461665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666512-75BE-DB55-62AE-54373B117E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485" y="556335"/>
            <a:ext cx="1592000" cy="728827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F43F994-CF75-00A5-8783-6188A5FBC5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485" y="5487001"/>
            <a:ext cx="6714832" cy="382922"/>
          </a:xfrm>
          <a:prstGeom prst="rect">
            <a:avLst/>
          </a:prstGeom>
        </p:spPr>
        <p:txBody>
          <a:bodyPr lIns="91440" tIns="45720" rIns="91440" bIns="45720" anchor="b"/>
          <a:lstStyle>
            <a:lvl1pPr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98599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Section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C6ED26-0A11-4E1F-ADC5-A9D2E08CC1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48640"/>
            <a:ext cx="10972800" cy="1088136"/>
          </a:xfrm>
          <a:prstGeom prst="rect">
            <a:avLst/>
          </a:prstGeom>
        </p:spPr>
        <p:txBody>
          <a:bodyPr lIns="0" tIns="0" rIns="0" anchor="b" anchorCtr="0">
            <a:noAutofit/>
          </a:bodyPr>
          <a:lstStyle>
            <a:lvl1pPr algn="l">
              <a:defRPr sz="3600" i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slide header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7E9CF42-9D3A-41FB-8066-C71B60AEC5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6622" y="2489640"/>
            <a:ext cx="2316479" cy="777896"/>
          </a:xfrm>
          <a:prstGeom prst="rect">
            <a:avLst/>
          </a:prstGeom>
          <a:noFill/>
          <a:ln>
            <a:noFill/>
          </a:ln>
        </p:spPr>
        <p:txBody>
          <a:bodyPr vert="horz" lIns="182880" rIns="182880" anchor="ctr" anchorCtr="0">
            <a:noAutofit/>
          </a:bodyPr>
          <a:lstStyle>
            <a:lvl1pPr marL="0" indent="0" algn="ctr">
              <a:buFontTx/>
              <a:buNone/>
              <a:defRPr sz="2200" b="0" baseline="0">
                <a:solidFill>
                  <a:schemeClr val="bg1"/>
                </a:solidFill>
                <a:latin typeface="Garamond" panose="02020404030301010803" pitchFamily="18" charset="0"/>
                <a:cs typeface="Garamond" panose="02020404030301010803" pitchFamily="18" charset="0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2A78E4B-D0FD-4062-B791-A65AF6C5ADC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58253" y="2489640"/>
            <a:ext cx="2316480" cy="777896"/>
          </a:xfrm>
          <a:prstGeom prst="rect">
            <a:avLst/>
          </a:prstGeom>
          <a:noFill/>
          <a:ln>
            <a:noFill/>
          </a:ln>
        </p:spPr>
        <p:txBody>
          <a:bodyPr vert="horz" lIns="182880" rIns="182880" anchor="ctr" anchorCtr="0">
            <a:noAutofit/>
          </a:bodyPr>
          <a:lstStyle>
            <a:lvl1pPr marL="0" indent="0" algn="ctr">
              <a:buFontTx/>
              <a:buNone/>
              <a:defRPr sz="2200" b="0" baseline="0">
                <a:solidFill>
                  <a:schemeClr val="bg1"/>
                </a:solidFill>
                <a:latin typeface="Garamond" panose="02020404030301010803" pitchFamily="18" charset="0"/>
                <a:cs typeface="Garamond" panose="02020404030301010803" pitchFamily="18" charset="0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Item 4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B77AF21-5CE3-4B36-90D5-7CE98F35E7B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97593" y="2489640"/>
            <a:ext cx="2316480" cy="777896"/>
          </a:xfrm>
          <a:prstGeom prst="rect">
            <a:avLst/>
          </a:prstGeom>
          <a:noFill/>
          <a:ln>
            <a:noFill/>
          </a:ln>
        </p:spPr>
        <p:txBody>
          <a:bodyPr vert="horz" lIns="182880" rIns="182880" anchor="ctr" anchorCtr="0">
            <a:noAutofit/>
          </a:bodyPr>
          <a:lstStyle>
            <a:lvl1pPr marL="0" indent="0" algn="ctr">
              <a:buFontTx/>
              <a:buNone/>
              <a:defRPr sz="2200" b="0" baseline="0">
                <a:solidFill>
                  <a:schemeClr val="bg1"/>
                </a:solidFill>
                <a:latin typeface="Garamond" panose="02020404030301010803" pitchFamily="18" charset="0"/>
                <a:cs typeface="Garamond" panose="02020404030301010803" pitchFamily="18" charset="0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Item 2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D70B89C-1446-447B-9151-90F7D238804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77923" y="2489640"/>
            <a:ext cx="2316480" cy="777896"/>
          </a:xfrm>
          <a:prstGeom prst="rect">
            <a:avLst/>
          </a:prstGeom>
          <a:noFill/>
          <a:ln>
            <a:noFill/>
          </a:ln>
        </p:spPr>
        <p:txBody>
          <a:bodyPr vert="horz" lIns="182880" rIns="182880" anchor="ctr" anchorCtr="0">
            <a:noAutofit/>
          </a:bodyPr>
          <a:lstStyle>
            <a:lvl1pPr marL="0" indent="0" algn="ctr">
              <a:buFontTx/>
              <a:buNone/>
              <a:defRPr sz="2200" b="0" baseline="0">
                <a:solidFill>
                  <a:schemeClr val="bg1"/>
                </a:solidFill>
                <a:latin typeface="Garamond" panose="02020404030301010803" pitchFamily="18" charset="0"/>
                <a:cs typeface="Garamond" panose="02020404030301010803" pitchFamily="18" charset="0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Item 3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58AEBE0-A7BD-452D-B2C8-4EC36CFB5B5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36617" y="3429007"/>
            <a:ext cx="2316480" cy="2179637"/>
          </a:xfrm>
        </p:spPr>
        <p:txBody>
          <a:bodyPr r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  <a:lvl2pPr marL="301752" indent="-164592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/>
            </a:lvl2pPr>
            <a:lvl3pPr marL="457200" indent="-13716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"/>
              <a:defRPr sz="1100"/>
            </a:lvl3pPr>
            <a:lvl4pPr marL="64008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1100"/>
            </a:lvl4pPr>
            <a:lvl5pPr marL="82296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9FB38BE-6903-4845-BE67-AF03F4AFEF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97593" y="3439949"/>
            <a:ext cx="2316480" cy="2179637"/>
          </a:xfrm>
        </p:spPr>
        <p:txBody>
          <a:bodyPr r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  <a:lvl2pPr marL="301752" indent="-164592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/>
            </a:lvl2pPr>
            <a:lvl3pPr marL="457200" indent="-13716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"/>
              <a:defRPr sz="1100"/>
            </a:lvl3pPr>
            <a:lvl4pPr marL="64008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1100"/>
            </a:lvl4pPr>
            <a:lvl5pPr marL="82296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8D5C09E-9389-4AAE-BC89-488C596EEFE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277923" y="3439949"/>
            <a:ext cx="2316480" cy="2179637"/>
          </a:xfrm>
        </p:spPr>
        <p:txBody>
          <a:bodyPr r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  <a:lvl2pPr marL="301752" indent="-164592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/>
            </a:lvl2pPr>
            <a:lvl3pPr marL="457200" indent="-13716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"/>
              <a:defRPr sz="1100"/>
            </a:lvl3pPr>
            <a:lvl4pPr marL="64008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1100"/>
            </a:lvl4pPr>
            <a:lvl5pPr marL="82296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A684B42-96AD-4F91-AA46-D557A05B28A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958253" y="3450891"/>
            <a:ext cx="2316480" cy="2179637"/>
          </a:xfrm>
        </p:spPr>
        <p:txBody>
          <a:bodyPr r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  <a:lvl2pPr marL="301752" indent="-164592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/>
            </a:lvl2pPr>
            <a:lvl3pPr marL="457200" indent="-13716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"/>
              <a:defRPr sz="1100"/>
            </a:lvl3pPr>
            <a:lvl4pPr marL="64008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1100"/>
            </a:lvl4pPr>
            <a:lvl5pPr marL="82296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56AB9-FC66-4B86-8260-D98071BBD62C}"/>
              </a:ext>
            </a:extLst>
          </p:cNvPr>
          <p:cNvSpPr txBox="1"/>
          <p:nvPr userDrawn="1"/>
        </p:nvSpPr>
        <p:spPr>
          <a:xfrm>
            <a:off x="10526165" y="6492746"/>
            <a:ext cx="93916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CC445941-74CC-4112-9061-4DB01C9C0019}" type="slidenum">
              <a:rPr lang="en-US" sz="800" smtClean="0">
                <a:solidFill>
                  <a:schemeClr val="bg1"/>
                </a:solidFill>
              </a:rPr>
              <a:pPr algn="r"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275E8B6-3EA8-4AF1-B165-E8420C99220A}"/>
              </a:ext>
            </a:extLst>
          </p:cNvPr>
          <p:cNvSpPr txBox="1">
            <a:spLocks/>
          </p:cNvSpPr>
          <p:nvPr userDrawn="1"/>
        </p:nvSpPr>
        <p:spPr>
          <a:xfrm>
            <a:off x="9461500" y="6488976"/>
            <a:ext cx="1787040" cy="215444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388" marR="0" indent="-22542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413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spc="10" baseline="0">
                <a:solidFill>
                  <a:schemeClr val="bg1"/>
                </a:solidFill>
              </a:rPr>
              <a:t>LOCKTON COMPANIES |</a:t>
            </a:r>
          </a:p>
        </p:txBody>
      </p:sp>
    </p:spTree>
    <p:extLst>
      <p:ext uri="{BB962C8B-B14F-4D97-AF65-F5344CB8AC3E}">
        <p14:creationId xmlns:p14="http://schemas.microsoft.com/office/powerpoint/2010/main" val="8357892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5C2A1B3-21DA-4EEA-96A2-54FE283B32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7448" y="3397479"/>
            <a:ext cx="2353056" cy="314896"/>
          </a:xfrm>
          <a:prstGeom prst="rect">
            <a:avLst/>
          </a:prstGeom>
        </p:spPr>
        <p:txBody>
          <a:bodyPr vert="horz" lIns="0">
            <a:noAutofit/>
          </a:bodyPr>
          <a:lstStyle>
            <a:lvl1pPr marL="0" indent="0" algn="ctr">
              <a:buFontTx/>
              <a:buNone/>
              <a:defRPr sz="1200" b="1" cap="all" baseline="0">
                <a:solidFill>
                  <a:schemeClr val="tx1"/>
                </a:solidFill>
                <a:latin typeface="+mn-lt"/>
                <a:cs typeface="Sarabun Bold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7E9CF42-9D3A-41FB-8066-C71B60AEC5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4400" y="2489640"/>
            <a:ext cx="2353056" cy="777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0" anchor="ctr" anchorCtr="1">
            <a:no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bg1"/>
                </a:solidFill>
                <a:latin typeface="Garamond" panose="02020404030301010803" pitchFamily="18" charset="0"/>
                <a:cs typeface="Garamond" panose="02020404030301010803" pitchFamily="18" charset="0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8C80FDF-542E-432A-B1B7-F4BBF781732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27981" y="3397479"/>
            <a:ext cx="2353056" cy="314897"/>
          </a:xfrm>
          <a:prstGeom prst="rect">
            <a:avLst/>
          </a:prstGeom>
        </p:spPr>
        <p:txBody>
          <a:bodyPr vert="horz" lIns="0">
            <a:noAutofit/>
          </a:bodyPr>
          <a:lstStyle>
            <a:lvl1pPr marL="0" indent="0" algn="ctr">
              <a:buFontTx/>
              <a:buNone/>
              <a:defRPr sz="1200" b="1" cap="all" baseline="0">
                <a:solidFill>
                  <a:schemeClr val="tx1"/>
                </a:solidFill>
                <a:latin typeface="+mn-lt"/>
                <a:cs typeface="Sarabun Bold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2A78E4B-D0FD-4062-B791-A65AF6C5ADC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27981" y="2489640"/>
            <a:ext cx="2353056" cy="777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0" anchor="ctr" anchorCtr="1">
            <a:no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bg1"/>
                </a:solidFill>
                <a:latin typeface="Garamond" panose="02020404030301010803" pitchFamily="18" charset="0"/>
                <a:cs typeface="Garamond" panose="02020404030301010803" pitchFamily="18" charset="0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Item 4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83CAB82-1CAF-492D-86A4-4F8AEF718D5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580611" y="3397479"/>
            <a:ext cx="2353056" cy="314897"/>
          </a:xfrm>
          <a:prstGeom prst="rect">
            <a:avLst/>
          </a:prstGeom>
        </p:spPr>
        <p:txBody>
          <a:bodyPr vert="horz" lIns="0">
            <a:noAutofit/>
          </a:bodyPr>
          <a:lstStyle>
            <a:lvl1pPr marL="0" indent="0" algn="ctr">
              <a:buFontTx/>
              <a:buNone/>
              <a:defRPr sz="1200" b="1" cap="all" baseline="0">
                <a:solidFill>
                  <a:schemeClr val="tx1"/>
                </a:solidFill>
                <a:latin typeface="+mn-lt"/>
                <a:cs typeface="Sarabun Bold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B77AF21-5CE3-4B36-90D5-7CE98F35E7B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80611" y="2489640"/>
            <a:ext cx="2353056" cy="777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0" anchor="ctr" anchorCtr="1">
            <a:no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bg1"/>
                </a:solidFill>
                <a:latin typeface="Garamond" panose="02020404030301010803" pitchFamily="18" charset="0"/>
                <a:cs typeface="Garamond" panose="02020404030301010803" pitchFamily="18" charset="0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Item 2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850B3EFF-D14D-40FB-A673-57CB06D752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48400" y="3397479"/>
            <a:ext cx="2353056" cy="314897"/>
          </a:xfrm>
          <a:prstGeom prst="rect">
            <a:avLst/>
          </a:prstGeom>
        </p:spPr>
        <p:txBody>
          <a:bodyPr vert="horz" lIns="0">
            <a:noAutofit/>
          </a:bodyPr>
          <a:lstStyle>
            <a:lvl1pPr marL="0" indent="0" algn="ctr">
              <a:buFontTx/>
              <a:buNone/>
              <a:defRPr sz="1200" b="1" cap="all" baseline="0">
                <a:solidFill>
                  <a:schemeClr val="tx1"/>
                </a:solidFill>
                <a:latin typeface="+mn-lt"/>
                <a:cs typeface="Sarabun Bold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D70B89C-1446-447B-9151-90F7D238804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2489640"/>
            <a:ext cx="2353056" cy="777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0" anchor="ctr" anchorCtr="1">
            <a:noAutofit/>
          </a:bodyPr>
          <a:lstStyle>
            <a:lvl1pPr marL="0" indent="0" algn="ctr">
              <a:buFontTx/>
              <a:buNone/>
              <a:defRPr sz="2000" b="0" baseline="0">
                <a:solidFill>
                  <a:schemeClr val="bg1"/>
                </a:solidFill>
                <a:latin typeface="Garamond" panose="02020404030301010803" pitchFamily="18" charset="0"/>
                <a:cs typeface="Garamond" panose="02020404030301010803" pitchFamily="18" charset="0"/>
              </a:defRPr>
            </a:lvl1pPr>
            <a:lvl2pPr marL="4572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2pPr>
            <a:lvl3pPr marL="9144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3pPr>
            <a:lvl4pPr marL="13716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4pPr>
            <a:lvl5pPr marL="1828800" indent="0">
              <a:buFontTx/>
              <a:buNone/>
              <a:defRPr sz="1400">
                <a:solidFill>
                  <a:schemeClr val="tx1"/>
                </a:solidFill>
                <a:latin typeface="Sarabun Bold"/>
                <a:cs typeface="Sarabun Bold"/>
              </a:defRPr>
            </a:lvl5pPr>
          </a:lstStyle>
          <a:p>
            <a:pPr lvl="0"/>
            <a:r>
              <a:rPr lang="en-US"/>
              <a:t>Item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900A3C-6CDD-433E-A2BB-E0F71EC4C94B}"/>
              </a:ext>
            </a:extLst>
          </p:cNvPr>
          <p:cNvSpPr/>
          <p:nvPr userDrawn="1"/>
        </p:nvSpPr>
        <p:spPr>
          <a:xfrm>
            <a:off x="914400" y="3267535"/>
            <a:ext cx="2353056" cy="64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33EB7B-14DB-43EF-BADD-08FBBD4D950B}"/>
              </a:ext>
            </a:extLst>
          </p:cNvPr>
          <p:cNvSpPr/>
          <p:nvPr userDrawn="1"/>
        </p:nvSpPr>
        <p:spPr>
          <a:xfrm>
            <a:off x="3580611" y="3267535"/>
            <a:ext cx="2353056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C7ED8C-C1D4-4928-AF46-D57688507839}"/>
              </a:ext>
            </a:extLst>
          </p:cNvPr>
          <p:cNvSpPr/>
          <p:nvPr userDrawn="1"/>
        </p:nvSpPr>
        <p:spPr>
          <a:xfrm>
            <a:off x="6248400" y="3267535"/>
            <a:ext cx="2353056" cy="64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933221-6A6A-480E-B1C8-07A8DE6B59BA}"/>
              </a:ext>
            </a:extLst>
          </p:cNvPr>
          <p:cNvSpPr/>
          <p:nvPr userDrawn="1"/>
        </p:nvSpPr>
        <p:spPr>
          <a:xfrm>
            <a:off x="8927981" y="3267535"/>
            <a:ext cx="2353056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58AEBE0-A7BD-452D-B2C8-4EC36CFB5B5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14400" y="3737563"/>
            <a:ext cx="2353056" cy="2179637"/>
          </a:xfrm>
        </p:spPr>
        <p:txBody>
          <a:bodyPr r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100"/>
            </a:lvl1pPr>
            <a:lvl2pPr marL="301752" indent="-164592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/>
            </a:lvl2pPr>
            <a:lvl3pPr marL="457200" indent="-13716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"/>
              <a:defRPr sz="1100"/>
            </a:lvl3pPr>
            <a:lvl4pPr marL="64008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1100"/>
            </a:lvl4pPr>
            <a:lvl5pPr marL="82296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9FB38BE-6903-4845-BE67-AF03F4AFEF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80611" y="3737562"/>
            <a:ext cx="2353056" cy="2179637"/>
          </a:xfrm>
        </p:spPr>
        <p:txBody>
          <a:bodyPr r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100"/>
            </a:lvl1pPr>
            <a:lvl2pPr marL="301752" indent="-164592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/>
            </a:lvl2pPr>
            <a:lvl3pPr marL="457200" indent="-13716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"/>
              <a:defRPr sz="1100"/>
            </a:lvl3pPr>
            <a:lvl4pPr marL="64008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1100"/>
            </a:lvl4pPr>
            <a:lvl5pPr marL="82296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8D5C09E-9389-4AAE-BC89-488C596EEFE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248400" y="3737561"/>
            <a:ext cx="2353056" cy="2179637"/>
          </a:xfrm>
        </p:spPr>
        <p:txBody>
          <a:bodyPr r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100"/>
            </a:lvl1pPr>
            <a:lvl2pPr marL="301752" indent="-164592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/>
            </a:lvl2pPr>
            <a:lvl3pPr marL="457200" indent="-13716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"/>
              <a:defRPr sz="1100"/>
            </a:lvl3pPr>
            <a:lvl4pPr marL="64008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1100"/>
            </a:lvl4pPr>
            <a:lvl5pPr marL="82296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A684B42-96AD-4F91-AA46-D557A05B28A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927981" y="3737560"/>
            <a:ext cx="2353056" cy="2179637"/>
          </a:xfrm>
        </p:spPr>
        <p:txBody>
          <a:bodyPr r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100"/>
            </a:lvl1pPr>
            <a:lvl2pPr marL="301752" indent="-164592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100"/>
            </a:lvl2pPr>
            <a:lvl3pPr marL="457200" indent="-13716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"/>
              <a:defRPr sz="1100"/>
            </a:lvl3pPr>
            <a:lvl4pPr marL="64008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1100"/>
            </a:lvl4pPr>
            <a:lvl5pPr marL="822960" indent="-182880" algn="ctr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C4C7871-56A1-436A-BD86-EEC5138DB1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776" y="548622"/>
            <a:ext cx="10958624" cy="1088136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l">
              <a:defRPr sz="3600" i="1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slide header</a:t>
            </a:r>
          </a:p>
        </p:txBody>
      </p:sp>
    </p:spTree>
    <p:extLst>
      <p:ext uri="{BB962C8B-B14F-4D97-AF65-F5344CB8AC3E}">
        <p14:creationId xmlns:p14="http://schemas.microsoft.com/office/powerpoint/2010/main" val="2185947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ll Out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E903E9-1DBC-49EC-9E39-573C3A52AF6D}"/>
              </a:ext>
            </a:extLst>
          </p:cNvPr>
          <p:cNvSpPr/>
          <p:nvPr userDrawn="1"/>
        </p:nvSpPr>
        <p:spPr>
          <a:xfrm>
            <a:off x="304800" y="244556"/>
            <a:ext cx="11582400" cy="63848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79" y="2188470"/>
            <a:ext cx="10403840" cy="2481067"/>
          </a:xfrm>
          <a:prstGeom prst="rect">
            <a:avLst/>
          </a:prstGeom>
        </p:spPr>
        <p:txBody>
          <a:bodyPr anchor="ctr" anchorCtr="0"/>
          <a:lstStyle>
            <a:lvl1pPr algn="ctr">
              <a:defRPr sz="3600" b="0" i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979A09-8DEA-4C1C-94B8-DD2576CB962D}"/>
              </a:ext>
            </a:extLst>
          </p:cNvPr>
          <p:cNvCxnSpPr>
            <a:cxnSpLocks/>
          </p:cNvCxnSpPr>
          <p:nvPr userDrawn="1"/>
        </p:nvCxnSpPr>
        <p:spPr>
          <a:xfrm>
            <a:off x="894079" y="4824599"/>
            <a:ext cx="1040384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98F9CF-E71F-40E5-8638-258748666F35}"/>
              </a:ext>
            </a:extLst>
          </p:cNvPr>
          <p:cNvCxnSpPr>
            <a:cxnSpLocks/>
          </p:cNvCxnSpPr>
          <p:nvPr userDrawn="1"/>
        </p:nvCxnSpPr>
        <p:spPr>
          <a:xfrm>
            <a:off x="894079" y="2036065"/>
            <a:ext cx="1040384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5911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ll Ou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79" y="2188470"/>
            <a:ext cx="10403840" cy="2481067"/>
          </a:xfrm>
          <a:prstGeom prst="rect">
            <a:avLst/>
          </a:prstGeom>
        </p:spPr>
        <p:txBody>
          <a:bodyPr anchor="ctr" anchorCtr="0"/>
          <a:lstStyle>
            <a:lvl1pPr algn="ctr">
              <a:defRPr sz="3600" b="0" i="1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979A09-8DEA-4C1C-94B8-DD2576CB962D}"/>
              </a:ext>
            </a:extLst>
          </p:cNvPr>
          <p:cNvCxnSpPr>
            <a:cxnSpLocks/>
          </p:cNvCxnSpPr>
          <p:nvPr userDrawn="1"/>
        </p:nvCxnSpPr>
        <p:spPr>
          <a:xfrm>
            <a:off x="894079" y="4824599"/>
            <a:ext cx="1040384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98F9CF-E71F-40E5-8638-258748666F35}"/>
              </a:ext>
            </a:extLst>
          </p:cNvPr>
          <p:cNvCxnSpPr>
            <a:cxnSpLocks/>
          </p:cNvCxnSpPr>
          <p:nvPr userDrawn="1"/>
        </p:nvCxnSpPr>
        <p:spPr>
          <a:xfrm>
            <a:off x="894079" y="2036065"/>
            <a:ext cx="1040384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07B6D1C-F241-46B6-BF5B-CCFDE1647897}"/>
              </a:ext>
            </a:extLst>
          </p:cNvPr>
          <p:cNvSpPr/>
          <p:nvPr userDrawn="1"/>
        </p:nvSpPr>
        <p:spPr>
          <a:xfrm flipV="1">
            <a:off x="726677" y="1"/>
            <a:ext cx="10738651" cy="270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D444F-BEB3-459E-81D1-C62A5D826423}"/>
              </a:ext>
            </a:extLst>
          </p:cNvPr>
          <p:cNvSpPr/>
          <p:nvPr userDrawn="1"/>
        </p:nvSpPr>
        <p:spPr>
          <a:xfrm>
            <a:off x="426681" y="7"/>
            <a:ext cx="11338643" cy="423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582160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Lef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16D500-3373-4A48-8511-CAC28C7D7791}"/>
              </a:ext>
            </a:extLst>
          </p:cNvPr>
          <p:cNvSpPr/>
          <p:nvPr userDrawn="1"/>
        </p:nvSpPr>
        <p:spPr>
          <a:xfrm>
            <a:off x="0" y="0"/>
            <a:ext cx="11781576" cy="345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34A1F2-1C89-4DD5-B68A-087A53486103}"/>
              </a:ext>
            </a:extLst>
          </p:cNvPr>
          <p:cNvSpPr/>
          <p:nvPr userDrawn="1"/>
        </p:nvSpPr>
        <p:spPr>
          <a:xfrm flipV="1">
            <a:off x="-1" y="5"/>
            <a:ext cx="4791456" cy="6857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4791460" y="1828800"/>
            <a:ext cx="6790945" cy="4480560"/>
          </a:xfrm>
          <a:prstGeom prst="rect">
            <a:avLst/>
          </a:prstGeom>
        </p:spPr>
        <p:txBody>
          <a:bodyPr lIns="0" r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321F0FE-4045-4B80-A419-067E552B9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48640"/>
            <a:ext cx="10972800" cy="1088136"/>
          </a:xfrm>
          <a:prstGeom prst="rect">
            <a:avLst/>
          </a:prstGeom>
        </p:spPr>
        <p:txBody>
          <a:bodyPr lIns="0" tIns="0" rIns="0" anchor="b" anchorCtr="0">
            <a:noAutofit/>
          </a:bodyPr>
          <a:lstStyle>
            <a:lvl1pPr algn="l">
              <a:defRPr sz="3600" i="1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slide header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5D100B8-36B8-492F-B15D-B55ACCD7F0B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09605" y="1828800"/>
            <a:ext cx="4181855" cy="4480560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4465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24458A4-F82D-4E6A-A363-176F6E6C80CB}"/>
              </a:ext>
            </a:extLst>
          </p:cNvPr>
          <p:cNvSpPr/>
          <p:nvPr userDrawn="1"/>
        </p:nvSpPr>
        <p:spPr>
          <a:xfrm rot="10800000" flipV="1">
            <a:off x="7400540" y="-1"/>
            <a:ext cx="4791456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B12B412B-29CD-4ECA-8030-98D34532DBA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600" y="1828800"/>
            <a:ext cx="6790941" cy="4480560"/>
          </a:xfrm>
          <a:prstGeom prst="rect">
            <a:avLst/>
          </a:prstGeom>
        </p:spPr>
        <p:txBody>
          <a:bodyPr lIns="0" r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FDCED15-E7B1-4A40-BEE2-4DD196A0427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00540" y="1828800"/>
            <a:ext cx="4181861" cy="4480560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C09ED2-1040-4433-BFB6-94228A2C8359}"/>
              </a:ext>
            </a:extLst>
          </p:cNvPr>
          <p:cNvSpPr txBox="1"/>
          <p:nvPr userDrawn="1"/>
        </p:nvSpPr>
        <p:spPr>
          <a:xfrm>
            <a:off x="11074400" y="6464171"/>
            <a:ext cx="263925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r"/>
            <a:fld id="{CC445941-74CC-4112-9061-4DB01C9C0019}" type="slidenum">
              <a:rPr lang="en-US" sz="800" smtClean="0">
                <a:solidFill>
                  <a:schemeClr val="bg1"/>
                </a:solidFill>
              </a:rPr>
              <a:pPr algn="r"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DEEB56B-DD7C-4700-AF6C-2EA37E48B481}"/>
              </a:ext>
            </a:extLst>
          </p:cNvPr>
          <p:cNvSpPr txBox="1">
            <a:spLocks/>
          </p:cNvSpPr>
          <p:nvPr userDrawn="1"/>
        </p:nvSpPr>
        <p:spPr>
          <a:xfrm>
            <a:off x="8877305" y="6460401"/>
            <a:ext cx="2244239" cy="219456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388" marR="0" indent="-22542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413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spc="10" baseline="0">
                <a:solidFill>
                  <a:schemeClr val="bg1"/>
                </a:solidFill>
              </a:rPr>
              <a:t>LOCKTON COMPANIES |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809A51-2179-4476-9A96-CF6EBD76BE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776" y="548622"/>
            <a:ext cx="10958624" cy="1088136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l">
              <a:defRPr sz="3600" i="1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slide header</a:t>
            </a:r>
          </a:p>
        </p:txBody>
      </p:sp>
    </p:spTree>
    <p:extLst>
      <p:ext uri="{BB962C8B-B14F-4D97-AF65-F5344CB8AC3E}">
        <p14:creationId xmlns:p14="http://schemas.microsoft.com/office/powerpoint/2010/main" val="20815818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7743013D-173C-4784-917E-6FD1FD7FD6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" y="270999"/>
            <a:ext cx="4791456" cy="6587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lang="en-US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14C8AC2-90D9-4F54-B63A-F76680B80BC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120677" y="1828800"/>
            <a:ext cx="6156960" cy="4480560"/>
          </a:xfrm>
          <a:prstGeom prst="rect">
            <a:avLst/>
          </a:prstGeom>
        </p:spPr>
        <p:txBody>
          <a:bodyPr lIns="0" r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A614020-6F12-4400-973C-C3E71B259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48640"/>
            <a:ext cx="10972800" cy="1088136"/>
          </a:xfrm>
          <a:prstGeom prst="rect">
            <a:avLst/>
          </a:prstGeom>
        </p:spPr>
        <p:txBody>
          <a:bodyPr lIns="0" tIns="0" rIns="0" anchor="t" anchorCtr="0">
            <a:noAutofit/>
          </a:bodyPr>
          <a:lstStyle>
            <a:lvl1pPr algn="l">
              <a:defRPr sz="3600" i="1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slide header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1D6DA0-3B07-4AC4-B40B-F443E626B60F}"/>
              </a:ext>
            </a:extLst>
          </p:cNvPr>
          <p:cNvSpPr/>
          <p:nvPr userDrawn="1"/>
        </p:nvSpPr>
        <p:spPr>
          <a:xfrm flipV="1">
            <a:off x="0" y="1"/>
            <a:ext cx="11465325" cy="270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49146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2F186CF8-90AD-4CC8-A3F9-EA5C2EBDB04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09603" y="1828800"/>
            <a:ext cx="6790943" cy="4480560"/>
          </a:xfrm>
          <a:prstGeom prst="rect">
            <a:avLst/>
          </a:prstGeo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1631B9-240B-44B4-BD2A-02407D960D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00544" y="4"/>
            <a:ext cx="4791456" cy="6857999"/>
          </a:xfrm>
          <a:custGeom>
            <a:avLst/>
            <a:gdLst>
              <a:gd name="connsiteX0" fmla="*/ 0 w 3590925"/>
              <a:gd name="connsiteY0" fmla="*/ 0 h 6857999"/>
              <a:gd name="connsiteX1" fmla="*/ 3590925 w 3590925"/>
              <a:gd name="connsiteY1" fmla="*/ 0 h 6857999"/>
              <a:gd name="connsiteX2" fmla="*/ 3590925 w 3590925"/>
              <a:gd name="connsiteY2" fmla="*/ 6857999 h 6857999"/>
              <a:gd name="connsiteX3" fmla="*/ 0 w 3590925"/>
              <a:gd name="connsiteY3" fmla="*/ 6857999 h 6857999"/>
              <a:gd name="connsiteX4" fmla="*/ 0 w 3590925"/>
              <a:gd name="connsiteY4" fmla="*/ 270999 h 6857999"/>
              <a:gd name="connsiteX5" fmla="*/ 3045919 w 3590925"/>
              <a:gd name="connsiteY5" fmla="*/ 270999 h 6857999"/>
              <a:gd name="connsiteX6" fmla="*/ 3045919 w 3590925"/>
              <a:gd name="connsiteY6" fmla="*/ 1 h 6857999"/>
              <a:gd name="connsiteX7" fmla="*/ 0 w 3590925"/>
              <a:gd name="connsiteY7" fmla="*/ 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90925" h="6857999">
                <a:moveTo>
                  <a:pt x="0" y="0"/>
                </a:moveTo>
                <a:lnTo>
                  <a:pt x="3590925" y="0"/>
                </a:lnTo>
                <a:lnTo>
                  <a:pt x="3590925" y="6857999"/>
                </a:lnTo>
                <a:lnTo>
                  <a:pt x="0" y="6857999"/>
                </a:lnTo>
                <a:lnTo>
                  <a:pt x="0" y="270999"/>
                </a:lnTo>
                <a:lnTo>
                  <a:pt x="3045919" y="270999"/>
                </a:lnTo>
                <a:lnTo>
                  <a:pt x="3045919" y="1"/>
                </a:lnTo>
                <a:lnTo>
                  <a:pt x="0" y="1"/>
                </a:lnTo>
                <a:close/>
              </a:path>
            </a:pathLst>
          </a:custGeom>
        </p:spPr>
        <p:txBody>
          <a:bodyPr vert="horz" wrap="square">
            <a:noAutofit/>
          </a:bodyPr>
          <a:lstStyle>
            <a:lvl1pPr marL="0" indent="0">
              <a:buFontTx/>
              <a:buNone/>
              <a:defRPr lang="en-US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5C6F6-74D6-4835-948D-E3D60FFA7D06}"/>
              </a:ext>
            </a:extLst>
          </p:cNvPr>
          <p:cNvSpPr/>
          <p:nvPr userDrawn="1"/>
        </p:nvSpPr>
        <p:spPr>
          <a:xfrm flipV="1">
            <a:off x="0" y="1"/>
            <a:ext cx="11465325" cy="270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DEDA7B-F248-4595-A517-501B707B6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779" y="548622"/>
            <a:ext cx="6790943" cy="1088136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algn="l">
              <a:defRPr sz="3600" i="1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slide header</a:t>
            </a:r>
          </a:p>
        </p:txBody>
      </p:sp>
    </p:spTree>
    <p:extLst>
      <p:ext uri="{BB962C8B-B14F-4D97-AF65-F5344CB8AC3E}">
        <p14:creationId xmlns:p14="http://schemas.microsoft.com/office/powerpoint/2010/main" val="9723534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hibi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8026400" cy="6858000"/>
          </a:xfrm>
          <a:prstGeom prst="rect">
            <a:avLst/>
          </a:prstGeom>
          <a:solidFill>
            <a:srgbClr val="E9EBE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2E5EAF36-B329-4290-91FC-0BD304F2791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026397" y="1828800"/>
            <a:ext cx="3556003" cy="43434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R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R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R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R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R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24B94D49-B7DC-4F85-A20A-9EB185358B0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603" y="1828800"/>
            <a:ext cx="7416799" cy="4343420"/>
          </a:xfrm>
          <a:prstGeom prst="rect">
            <a:avLst/>
          </a:prstGeom>
        </p:spPr>
        <p:txBody>
          <a:bodyPr lIns="0" r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EBC54D3-E614-46A4-87E9-6E28AEE7F2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6336799"/>
            <a:ext cx="5130800" cy="192087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7176F0-B53A-4EEF-A6BF-A87A3E43FFA0}"/>
              </a:ext>
            </a:extLst>
          </p:cNvPr>
          <p:cNvSpPr/>
          <p:nvPr userDrawn="1"/>
        </p:nvSpPr>
        <p:spPr>
          <a:xfrm flipV="1">
            <a:off x="0" y="1"/>
            <a:ext cx="11465325" cy="270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AE713D9-D2D9-4411-A52A-07DBB8994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776" y="548622"/>
            <a:ext cx="10958624" cy="1088136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l">
              <a:defRPr sz="3600" i="1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slide header</a:t>
            </a:r>
          </a:p>
        </p:txBody>
      </p:sp>
    </p:spTree>
    <p:extLst>
      <p:ext uri="{BB962C8B-B14F-4D97-AF65-F5344CB8AC3E}">
        <p14:creationId xmlns:p14="http://schemas.microsoft.com/office/powerpoint/2010/main" val="9816050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hibit Layou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D07D44-D1C9-4AE8-8715-E80300ECED8B}"/>
              </a:ext>
            </a:extLst>
          </p:cNvPr>
          <p:cNvSpPr/>
          <p:nvPr userDrawn="1"/>
        </p:nvSpPr>
        <p:spPr bwMode="auto">
          <a:xfrm flipH="1">
            <a:off x="8026399" y="0"/>
            <a:ext cx="4165596" cy="6858000"/>
          </a:xfrm>
          <a:prstGeom prst="rect">
            <a:avLst/>
          </a:prstGeom>
          <a:solidFill>
            <a:srgbClr val="E8EBE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0051607A-14A8-4698-BEAB-72DB58A7852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026397" y="1828800"/>
            <a:ext cx="3556003" cy="43434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R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R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R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R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R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B9A2B5AB-DE09-4412-A35E-7B4B3392BF1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600" y="1828800"/>
            <a:ext cx="7416797" cy="4343420"/>
          </a:xfrm>
          <a:prstGeom prst="rect">
            <a:avLst/>
          </a:prstGeom>
        </p:spPr>
        <p:txBody>
          <a:bodyPr lIns="0" r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152B4F2-6440-45EE-97CF-B552FD2D73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6336799"/>
            <a:ext cx="5130800" cy="192087"/>
          </a:xfrm>
        </p:spPr>
        <p:txBody>
          <a:bodyPr>
            <a:noAutofit/>
          </a:bodyPr>
          <a:lstStyle>
            <a:lvl1pPr marL="0" indent="0">
              <a:buNone/>
              <a:defRPr sz="700"/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C6ECF-374D-42BD-B4A7-79A3C989C341}"/>
              </a:ext>
            </a:extLst>
          </p:cNvPr>
          <p:cNvSpPr/>
          <p:nvPr userDrawn="1"/>
        </p:nvSpPr>
        <p:spPr>
          <a:xfrm flipV="1">
            <a:off x="-1" y="1"/>
            <a:ext cx="12188952" cy="270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BDD718-FBA0-4F8A-87BB-9AFA793CCADF}"/>
              </a:ext>
            </a:extLst>
          </p:cNvPr>
          <p:cNvSpPr txBox="1"/>
          <p:nvPr userDrawn="1"/>
        </p:nvSpPr>
        <p:spPr>
          <a:xfrm>
            <a:off x="11074400" y="6464171"/>
            <a:ext cx="263925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r"/>
            <a:fld id="{CC445941-74CC-4112-9061-4DB01C9C0019}" type="slidenum">
              <a:rPr lang="en-US" sz="800" smtClean="0"/>
              <a:pPr algn="r"/>
              <a:t>‹#›</a:t>
            </a:fld>
            <a:endParaRPr lang="en-US" sz="80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E1BD7843-CA8B-4084-B568-34086349CBE9}"/>
              </a:ext>
            </a:extLst>
          </p:cNvPr>
          <p:cNvSpPr txBox="1">
            <a:spLocks/>
          </p:cNvSpPr>
          <p:nvPr userDrawn="1"/>
        </p:nvSpPr>
        <p:spPr>
          <a:xfrm>
            <a:off x="8877305" y="6460401"/>
            <a:ext cx="2244239" cy="219456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388" marR="0" indent="-22542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413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spc="10" baseline="0">
                <a:solidFill>
                  <a:schemeClr val="tx1"/>
                </a:solidFill>
              </a:rPr>
              <a:t>LOCKTON COMPANIES |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C4345A5-BE86-49C3-85C2-887F2202A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776" y="548622"/>
            <a:ext cx="10958624" cy="1088136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l">
              <a:defRPr sz="3600" i="1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add slide header</a:t>
            </a:r>
          </a:p>
        </p:txBody>
      </p:sp>
    </p:spTree>
    <p:extLst>
      <p:ext uri="{BB962C8B-B14F-4D97-AF65-F5344CB8AC3E}">
        <p14:creationId xmlns:p14="http://schemas.microsoft.com/office/powerpoint/2010/main" val="1132701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e HCM Cov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AC3C02-CB13-7175-4095-296E507178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42"/>
          <a:stretch>
            <a:fillRect/>
          </a:stretch>
        </p:blipFill>
        <p:spPr>
          <a:xfrm>
            <a:off x="7394317" y="0"/>
            <a:ext cx="4797683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3CA02F0-0A37-DA70-C70F-33CF117EC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9485" y="1841497"/>
            <a:ext cx="6714832" cy="2773947"/>
          </a:xfrm>
        </p:spPr>
        <p:txBody>
          <a:bodyPr lIns="91440" tIns="45720" rIns="91440" bIns="45720" anchor="b">
            <a:noAutofit/>
          </a:bodyPr>
          <a:lstStyle>
            <a:lvl1pPr algn="l">
              <a:defRPr sz="6000" b="1" i="0" cap="all" baseline="0">
                <a:solidFill>
                  <a:schemeClr val="bg1"/>
                </a:solidFill>
                <a:latin typeface="+mn-lt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914B4A0-57E7-44A3-51FE-347A7FBB37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133" y="4764412"/>
            <a:ext cx="6714832" cy="461665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52B454-E813-E78B-A1A1-B8ECAD799B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485" y="556335"/>
            <a:ext cx="1592000" cy="728827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8052992-910F-5D68-79EB-229EAD7967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485" y="5487001"/>
            <a:ext cx="6714832" cy="382922"/>
          </a:xfrm>
          <a:prstGeom prst="rect">
            <a:avLst/>
          </a:prstGeom>
        </p:spPr>
        <p:txBody>
          <a:bodyPr lIns="91440" tIns="45720" rIns="91440" bIns="45720" anchor="b"/>
          <a:lstStyle>
            <a:lvl1pPr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89814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33716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41411815"/>
              </p:ext>
            </p:extLst>
          </p:nvPr>
        </p:nvGraphicFramePr>
        <p:xfrm>
          <a:off x="914400" y="1828800"/>
          <a:ext cx="10363200" cy="4495800"/>
        </p:xfrm>
        <a:graphic>
          <a:graphicData uri="http://schemas.openxmlformats.org/drawingml/2006/table">
            <a:tbl>
              <a:tblPr firstRow="1" bandRow="1"/>
              <a:tblGrid>
                <a:gridCol w="1036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72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389391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392226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988383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71371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8671203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858432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951264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389628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17853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763175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535507"/>
                  </a:ext>
                </a:extLst>
              </a:tr>
              <a:tr h="2997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  <a:ea typeface=""/>
                          <a:cs typeface=""/>
                        </a:defRPr>
                      </a:lvl9pPr>
                    </a:lstStyle>
                    <a:p>
                      <a:endParaRPr lang="en-US" sz="1200">
                        <a:latin typeface="Segoe UI" panose="020B0502040204020203" pitchFamily="34" charset="0"/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7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9pPr>
                    </a:lstStyle>
                    <a:p>
                      <a:endParaRPr lang="en-US" sz="1200">
                        <a:latin typeface="Segoe UI" panose="020B0502040204020203" pitchFamily="34" charset="0"/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7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9pPr>
                    </a:lstStyle>
                    <a:p>
                      <a:endParaRPr lang="en-US" sz="1200">
                        <a:latin typeface="Segoe UI" panose="020B0502040204020203" pitchFamily="34" charset="0"/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7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  <a:ea typeface=""/>
                          <a:cs typeface=""/>
                        </a:defRPr>
                      </a:lvl9pPr>
                    </a:lstStyle>
                    <a:p>
                      <a:endParaRPr lang="en-US" sz="1200">
                        <a:latin typeface="Segoe UI" panose="020B0502040204020203" pitchFamily="34" charset="0"/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E6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0E00397-3E11-4E96-A0AE-0E4354BC98FC}"/>
              </a:ext>
            </a:extLst>
          </p:cNvPr>
          <p:cNvSpPr txBox="1"/>
          <p:nvPr userDrawn="1"/>
        </p:nvSpPr>
        <p:spPr>
          <a:xfrm>
            <a:off x="914400" y="548640"/>
            <a:ext cx="10363200" cy="108813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sz="3600" i="1">
                <a:solidFill>
                  <a:schemeClr val="tx1"/>
                </a:solidFill>
                <a:latin typeface="Garamond" panose="02020404030301010803" pitchFamily="18" charset="0"/>
              </a:rPr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267298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E4B3C6-4036-4A4F-952A-FBC7655CD8A1}"/>
              </a:ext>
            </a:extLst>
          </p:cNvPr>
          <p:cNvSpPr/>
          <p:nvPr userDrawn="1"/>
        </p:nvSpPr>
        <p:spPr>
          <a:xfrm flipV="1">
            <a:off x="-1" y="-1"/>
            <a:ext cx="11765321" cy="411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65808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6D6F37-3936-47D1-BE48-29D0A95A5651}"/>
              </a:ext>
            </a:extLst>
          </p:cNvPr>
          <p:cNvSpPr txBox="1"/>
          <p:nvPr userDrawn="1"/>
        </p:nvSpPr>
        <p:spPr>
          <a:xfrm>
            <a:off x="10526165" y="6478232"/>
            <a:ext cx="93916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CC445941-74CC-4112-9061-4DB01C9C0019}" type="slidenum">
              <a:rPr lang="en-US" sz="800" smtClean="0">
                <a:solidFill>
                  <a:schemeClr val="bg1"/>
                </a:solidFill>
              </a:rPr>
              <a:pPr algn="r"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1141748-8BAD-4A16-A971-E8E3A67439E6}"/>
              </a:ext>
            </a:extLst>
          </p:cNvPr>
          <p:cNvSpPr txBox="1">
            <a:spLocks/>
          </p:cNvSpPr>
          <p:nvPr userDrawn="1"/>
        </p:nvSpPr>
        <p:spPr>
          <a:xfrm>
            <a:off x="9461500" y="6474462"/>
            <a:ext cx="1787040" cy="215444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388" marR="0" indent="-22542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413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spc="10" baseline="0">
                <a:solidFill>
                  <a:schemeClr val="bg1"/>
                </a:solidFill>
              </a:rPr>
              <a:t>LOCKTON COMPANIES |</a:t>
            </a:r>
          </a:p>
        </p:txBody>
      </p:sp>
    </p:spTree>
    <p:extLst>
      <p:ext uri="{BB962C8B-B14F-4D97-AF65-F5344CB8AC3E}">
        <p14:creationId xmlns:p14="http://schemas.microsoft.com/office/powerpoint/2010/main" val="2724638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00DD20-52A6-4079-89A6-6552920B1995}"/>
              </a:ext>
            </a:extLst>
          </p:cNvPr>
          <p:cNvSpPr txBox="1"/>
          <p:nvPr userDrawn="1"/>
        </p:nvSpPr>
        <p:spPr>
          <a:xfrm>
            <a:off x="808292" y="6466632"/>
            <a:ext cx="6125029" cy="18466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2023 Lockton Companies. All rights reserved.</a:t>
            </a:r>
            <a:endParaRPr lang="en-US" sz="6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0D0456-B02E-4DCF-9739-1A0EF03025CD}"/>
              </a:ext>
            </a:extLst>
          </p:cNvPr>
          <p:cNvGrpSpPr/>
          <p:nvPr userDrawn="1"/>
        </p:nvGrpSpPr>
        <p:grpSpPr>
          <a:xfrm>
            <a:off x="808294" y="2792739"/>
            <a:ext cx="9510527" cy="861774"/>
            <a:chOff x="264367" y="2952393"/>
            <a:chExt cx="7132895" cy="86177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583751-896A-431C-A641-6382DB73D7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429" y="3592069"/>
              <a:ext cx="6790925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8BED8B-2829-4B38-99C6-4AA3EC428E7D}"/>
                </a:ext>
              </a:extLst>
            </p:cNvPr>
            <p:cNvSpPr txBox="1"/>
            <p:nvPr userDrawn="1"/>
          </p:nvSpPr>
          <p:spPr>
            <a:xfrm>
              <a:off x="264367" y="2952393"/>
              <a:ext cx="713289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i="1">
                  <a:solidFill>
                    <a:schemeClr val="bg1"/>
                  </a:solidFill>
                  <a:latin typeface="Garamond" panose="02020404030301010803" pitchFamily="18" charset="0"/>
                </a:rPr>
                <a:t>Independence changes everything.</a:t>
              </a:r>
            </a:p>
          </p:txBody>
        </p:sp>
      </p:grpSp>
      <p:pic>
        <p:nvPicPr>
          <p:cNvPr id="4098" name="Picture 2" descr="Lockton | Lockton">
            <a:extLst>
              <a:ext uri="{FF2B5EF4-FFF2-40B4-BE49-F238E27FC236}">
                <a16:creationId xmlns:a16="http://schemas.microsoft.com/office/drawing/2014/main" id="{60FD0B83-164C-F107-ACDB-7CBDD2A021E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5" t="22258" r="20323" b="16258"/>
          <a:stretch/>
        </p:blipFill>
        <p:spPr bwMode="auto">
          <a:xfrm>
            <a:off x="9531158" y="5351955"/>
            <a:ext cx="2203976" cy="120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443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00DD20-52A6-4079-89A6-6552920B1995}"/>
              </a:ext>
            </a:extLst>
          </p:cNvPr>
          <p:cNvSpPr txBox="1"/>
          <p:nvPr userDrawn="1"/>
        </p:nvSpPr>
        <p:spPr>
          <a:xfrm>
            <a:off x="823228" y="6469339"/>
            <a:ext cx="6125029" cy="18466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2023 Lockton Companies. All rights reserved.</a:t>
            </a:r>
            <a:endParaRPr lang="en-US" sz="60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0D0456-B02E-4DCF-9739-1A0EF03025CD}"/>
              </a:ext>
            </a:extLst>
          </p:cNvPr>
          <p:cNvGrpSpPr/>
          <p:nvPr userDrawn="1"/>
        </p:nvGrpSpPr>
        <p:grpSpPr>
          <a:xfrm>
            <a:off x="823231" y="2790022"/>
            <a:ext cx="9510527" cy="861774"/>
            <a:chOff x="264367" y="2952393"/>
            <a:chExt cx="7132895" cy="86177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583751-896A-431C-A641-6382DB73D7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8429" y="3592069"/>
              <a:ext cx="6790925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8BED8B-2829-4B38-99C6-4AA3EC428E7D}"/>
                </a:ext>
              </a:extLst>
            </p:cNvPr>
            <p:cNvSpPr txBox="1"/>
            <p:nvPr userDrawn="1"/>
          </p:nvSpPr>
          <p:spPr>
            <a:xfrm>
              <a:off x="264367" y="2952393"/>
              <a:ext cx="713289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i="1">
                  <a:solidFill>
                    <a:schemeClr val="tx1"/>
                  </a:solidFill>
                  <a:latin typeface="Garamond" panose="02020404030301010803" pitchFamily="18" charset="0"/>
                </a:rPr>
                <a:t>Independence changes everything.</a:t>
              </a:r>
            </a:p>
          </p:txBody>
        </p:sp>
      </p:grpSp>
      <p:pic>
        <p:nvPicPr>
          <p:cNvPr id="6146" name="Picture 2" descr="Lockton announces acquisition of THB Brazil">
            <a:extLst>
              <a:ext uri="{FF2B5EF4-FFF2-40B4-BE49-F238E27FC236}">
                <a16:creationId xmlns:a16="http://schemas.microsoft.com/office/drawing/2014/main" id="{F636DC8F-E161-9F85-C688-5BFCED3974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794" y="5286375"/>
            <a:ext cx="1887803" cy="125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543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&amp; 1 column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96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65818"/>
            <a:ext cx="1125220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000AC-DC8F-4BD2-8E90-8317964A36AD}"/>
              </a:ext>
            </a:extLst>
          </p:cNvPr>
          <p:cNvSpPr txBox="1"/>
          <p:nvPr userDrawn="1"/>
        </p:nvSpPr>
        <p:spPr>
          <a:xfrm>
            <a:off x="469906" y="6477008"/>
            <a:ext cx="5355167" cy="7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8">
                <a:solidFill>
                  <a:schemeClr val="tx1"/>
                </a:solidFill>
              </a:rPr>
              <a:t>Copyright © 2020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56663914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P Agenda Section" hidden="1"/>
          <p:cNvGrpSpPr/>
          <p:nvPr userDrawn="1"/>
        </p:nvGrpSpPr>
        <p:grpSpPr>
          <a:xfrm>
            <a:off x="1797664" y="2085631"/>
            <a:ext cx="8657275" cy="369332"/>
            <a:chOff x="1797664" y="2085631"/>
            <a:chExt cx="8657274" cy="369332"/>
          </a:xfrm>
        </p:grpSpPr>
        <p:sp>
          <p:nvSpPr>
            <p:cNvPr id="20" name="Section Title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21" name="Section Number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22" name="Slide Number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24" name="Timeslot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28" name="Responsible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29" name="Duration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7664" y="2616963"/>
            <a:ext cx="8657274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Section Title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33" name="Section Number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34" name="Slide Number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35" name="Timeslot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36" name="Responsible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37" name="Duration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5805" y="3148295"/>
            <a:ext cx="8189135" cy="369332"/>
            <a:chOff x="2265804" y="3155687"/>
            <a:chExt cx="8189134" cy="369332"/>
          </a:xfrm>
        </p:grpSpPr>
        <p:sp>
          <p:nvSpPr>
            <p:cNvPr id="39" name="Section Title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40" name="Section Number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41" name="Slide Number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42" name="Timeslot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43" name="Responsible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44" name="Duration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5804" y="3679627"/>
            <a:ext cx="8189134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Section Title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47" name="Section Number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48" name="Slide Number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49" name="Timeslot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50" name="Responsible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51" name="Duration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A6973A-C76F-36D8-410E-AE86482604F4}"/>
              </a:ext>
            </a:extLst>
          </p:cNvPr>
          <p:cNvSpPr>
            <a:spLocks noGrp="1"/>
          </p:cNvSpPr>
          <p:nvPr>
            <p:ph type="title" idx="10" hasCustomPrompt="1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463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1284761" y="4096092"/>
            <a:ext cx="10080000" cy="369332"/>
            <a:chOff x="1797664" y="2085631"/>
            <a:chExt cx="5940745" cy="369332"/>
          </a:xfrm>
        </p:grpSpPr>
        <p:sp>
          <p:nvSpPr>
            <p:cNvPr id="72" name="Section Title" hidden="1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Section Number" hidden="1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Slide Number" hidden="1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imeslot" hidden="1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Responsible" hidden="1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Duration" hidden="1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1284761" y="4096092"/>
            <a:ext cx="10080000" cy="369332"/>
            <a:chOff x="1797664" y="2085631"/>
            <a:chExt cx="5940745" cy="369332"/>
          </a:xfrm>
        </p:grpSpPr>
        <p:sp>
          <p:nvSpPr>
            <p:cNvPr id="79" name="Section Title" hidden="1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Section Number" hidden="1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Slide Number" hidden="1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imeslot" hidden="1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Responsible" hidden="1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Duration" hidden="1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531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title and Breadcru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162FB0-7368-43D1-921E-4F2709A2DA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D4EA3A-7A37-41FA-9861-134BE61CD479}"/>
              </a:ext>
            </a:extLst>
          </p:cNvPr>
          <p:cNvCxnSpPr>
            <a:cxnSpLocks/>
          </p:cNvCxnSpPr>
          <p:nvPr userDrawn="1"/>
        </p:nvCxnSpPr>
        <p:spPr>
          <a:xfrm>
            <a:off x="372725" y="795594"/>
            <a:ext cx="266448" cy="0"/>
          </a:xfrm>
          <a:prstGeom prst="line">
            <a:avLst/>
          </a:prstGeom>
          <a:ln w="31750">
            <a:solidFill>
              <a:srgbClr val="46C4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FC7D7ED8-75FF-3EFA-9560-7B3D4CD82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2725" y="953534"/>
            <a:ext cx="11402008" cy="43046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CDD9EE-14D6-823B-B0A7-BE45BC17C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5" y="274256"/>
            <a:ext cx="11402008" cy="584775"/>
          </a:xfrm>
        </p:spPr>
        <p:txBody>
          <a:bodyPr>
            <a:sp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B8261BB-E555-8C3B-F08F-81169C90D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32167" y="239100"/>
            <a:ext cx="4749203" cy="270998"/>
          </a:xfrm>
        </p:spPr>
        <p:txBody>
          <a:bodyPr vert="horz" lIns="0" tIns="0" rIns="0" bIns="0" rtlCol="0" anchor="ctr">
            <a:noAutofit/>
          </a:bodyPr>
          <a:lstStyle>
            <a:lvl1pPr marL="0" indent="0" algn="r">
              <a:buNone/>
              <a:defRPr lang="en-US" sz="900" b="1" kern="0" cap="all" spc="250" baseline="0" dirty="0">
                <a:solidFill>
                  <a:schemeClr val="bg1">
                    <a:lumMod val="75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</p:spTree>
    <p:extLst>
      <p:ext uri="{BB962C8B-B14F-4D97-AF65-F5344CB8AC3E}">
        <p14:creationId xmlns:p14="http://schemas.microsoft.com/office/powerpoint/2010/main" val="519853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 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8C19-AD68-4FFD-A35A-3DB568736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272" y="2757270"/>
            <a:ext cx="9020352" cy="1631852"/>
          </a:xfrm>
        </p:spPr>
        <p:txBody>
          <a:bodyPr lIns="91440" tIns="45720" rIns="91440" bIns="45720" anchor="b">
            <a:noAutofit/>
          </a:bodyPr>
          <a:lstStyle>
            <a:lvl1pPr algn="l">
              <a:defRPr sz="4400" b="1" i="0" cap="all" baseline="0">
                <a:solidFill>
                  <a:schemeClr val="bg1"/>
                </a:solidFill>
                <a:latin typeface="+mn-lt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5039C-896A-1651-50E9-2E9843E75E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2272" y="4968809"/>
            <a:ext cx="9020352" cy="78330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section subtitle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4680EE-9AE0-22C5-BAC5-AFFB92E27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778952" y="4678964"/>
            <a:ext cx="1944915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lue circle with dots with Great Blue Hole in the background&#10;&#10;AI-generated content may be incorrect.">
            <a:extLst>
              <a:ext uri="{FF2B5EF4-FFF2-40B4-BE49-F238E27FC236}">
                <a16:creationId xmlns:a16="http://schemas.microsoft.com/office/drawing/2014/main" id="{1D9BA78C-06C9-FB22-5E02-CBF02EFFF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/>
          <a:stretch>
            <a:fillRect/>
          </a:stretch>
        </p:blipFill>
        <p:spPr>
          <a:xfrm rot="5400000">
            <a:off x="7190287" y="-1"/>
            <a:ext cx="5001712" cy="500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49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D09D2F-E345-6040-9408-A642F236AC9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0695" y="409575"/>
            <a:ext cx="11247120" cy="4536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7613" rtl="0" eaLnBrk="1" fontAlgn="base" hangingPunct="1">
              <a:spcBef>
                <a:spcPct val="0"/>
              </a:spcBef>
              <a:spcAft>
                <a:spcPct val="0"/>
              </a:spcAft>
              <a:defRPr lang="en-US" sz="3200" b="0" kern="1200" spc="-50" noProof="0" dirty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61ECAAFF-8F4D-1041-9BD6-F01200012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0695" y="835746"/>
            <a:ext cx="11247120" cy="3978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20016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Content" userDrawn="1">
  <p:cSld name="One-Column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15600" y="308100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415600" y="6496033"/>
            <a:ext cx="3151200" cy="3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r>
              <a:rPr lang="en-US" b="0"/>
              <a:t>  |  © 2020 Palo Alto Networks, Inc. All rights reserved.</a:t>
            </a:r>
            <a:endParaRPr lang="en-US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09B1EE12-0CE7-D5C7-CDF5-8DC47713BF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600" y="970111"/>
            <a:ext cx="11247120" cy="397805"/>
          </a:xfrm>
          <a:prstGeom prst="rect">
            <a:avLst/>
          </a:prstGeom>
        </p:spPr>
        <p:txBody>
          <a:bodyPr lIns="90000" rIns="90000">
            <a:noAutofit/>
          </a:bodyPr>
          <a:lstStyle>
            <a:lvl1pPr marL="0" indent="0"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05680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ABD929-3461-6E21-F4E9-5FE0CE9F39F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0695" y="409575"/>
            <a:ext cx="11247120" cy="4536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7613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0" kern="1200" spc="-50" noProof="0" dirty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397002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head &amp; Breadcru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spc="-75" dirty="0">
                <a:latin typeface="+mj-lt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721" y="1353312"/>
            <a:ext cx="10362880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971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</p:spTree>
    <p:extLst>
      <p:ext uri="{BB962C8B-B14F-4D97-AF65-F5344CB8AC3E}">
        <p14:creationId xmlns:p14="http://schemas.microsoft.com/office/powerpoint/2010/main" val="3502713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bal People Data 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2715715-A284-3FBB-F4DC-8872BB3402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272" y="2757270"/>
            <a:ext cx="9020352" cy="1631852"/>
          </a:xfrm>
        </p:spPr>
        <p:txBody>
          <a:bodyPr lIns="91440" tIns="45720" rIns="91440" bIns="45720" anchor="b">
            <a:noAutofit/>
          </a:bodyPr>
          <a:lstStyle>
            <a:lvl1pPr algn="l">
              <a:defRPr sz="4400" b="1" i="0" cap="all" baseline="0">
                <a:solidFill>
                  <a:schemeClr val="bg1"/>
                </a:solidFill>
                <a:latin typeface="+mn-lt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6F056F3-39B8-7AA3-4009-88E5B91EA6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2272" y="4968809"/>
            <a:ext cx="9020352" cy="78330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section subtitle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8CAEFD-9B91-DCB3-E9E9-6CB4832DB603}"/>
              </a:ext>
            </a:extLst>
          </p:cNvPr>
          <p:cNvCxnSpPr>
            <a:cxnSpLocks/>
          </p:cNvCxnSpPr>
          <p:nvPr userDrawn="1"/>
        </p:nvCxnSpPr>
        <p:spPr>
          <a:xfrm flipH="1">
            <a:off x="778952" y="4678964"/>
            <a:ext cx="1944915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857F8D5-9A31-EDC3-766E-6F221346B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7" t="47397"/>
          <a:stretch>
            <a:fillRect/>
          </a:stretch>
        </p:blipFill>
        <p:spPr>
          <a:xfrm rot="5400000">
            <a:off x="7190287" y="-1"/>
            <a:ext cx="5001712" cy="500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14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arning 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C2A1E4-4D11-90A5-DB51-1F072237C4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272" y="2757270"/>
            <a:ext cx="9020352" cy="1631852"/>
          </a:xfrm>
        </p:spPr>
        <p:txBody>
          <a:bodyPr lIns="91440" tIns="45720" rIns="91440" bIns="45720" anchor="b">
            <a:noAutofit/>
          </a:bodyPr>
          <a:lstStyle>
            <a:lvl1pPr algn="l">
              <a:defRPr sz="4400" b="1" i="0" cap="all" baseline="0">
                <a:solidFill>
                  <a:schemeClr val="bg1"/>
                </a:solidFill>
                <a:latin typeface="+mn-lt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14AAC25-3958-8DE3-7351-A61A6FC2B2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2272" y="4968809"/>
            <a:ext cx="9020352" cy="78330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section subtitle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753106-A099-6FAC-3298-FBDFB125C201}"/>
              </a:ext>
            </a:extLst>
          </p:cNvPr>
          <p:cNvCxnSpPr>
            <a:cxnSpLocks/>
          </p:cNvCxnSpPr>
          <p:nvPr userDrawn="1"/>
        </p:nvCxnSpPr>
        <p:spPr>
          <a:xfrm flipH="1">
            <a:off x="778952" y="4678964"/>
            <a:ext cx="1944915" cy="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3B39CFA-1FE2-14C8-95C0-AF16D13416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7" t="49087"/>
          <a:stretch>
            <a:fillRect/>
          </a:stretch>
        </p:blipFill>
        <p:spPr>
          <a:xfrm rot="5400000">
            <a:off x="7190287" y="-1"/>
            <a:ext cx="5001712" cy="500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1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57.xml"/><Relationship Id="rId35" Type="http://schemas.openxmlformats.org/officeDocument/2006/relationships/slideLayout" Target="../slideLayouts/slideLayout58.xml"/><Relationship Id="rId36" Type="http://schemas.openxmlformats.org/officeDocument/2006/relationships/slideLayout" Target="../slideLayouts/slideLayout59.xml"/><Relationship Id="rId37" Type="http://schemas.openxmlformats.org/officeDocument/2006/relationships/slideLayout" Target="../slideLayouts/slideLayout60.xml"/><Relationship Id="rId38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62.xml"/><Relationship Id="rId40" Type="http://schemas.openxmlformats.org/officeDocument/2006/relationships/slideLayout" Target="../slideLayouts/slideLayout63.xml"/><Relationship Id="rId41" Type="http://schemas.openxmlformats.org/officeDocument/2006/relationships/slideLayout" Target="../slideLayouts/slideLayout64.xml"/><Relationship Id="rId42" Type="http://schemas.openxmlformats.org/officeDocument/2006/relationships/slideLayout" Target="../slideLayouts/slideLayout65.xml"/><Relationship Id="rId43" Type="http://schemas.openxmlformats.org/officeDocument/2006/relationships/slideLayout" Target="../slideLayouts/slideLayout66.xml"/><Relationship Id="rId44" Type="http://schemas.openxmlformats.org/officeDocument/2006/relationships/slideLayout" Target="../slideLayouts/slideLayout67.xml"/><Relationship Id="rId45" Type="http://schemas.openxmlformats.org/officeDocument/2006/relationships/slideLayout" Target="../slideLayouts/slideLayout68.xml"/><Relationship Id="rId46" Type="http://schemas.openxmlformats.org/officeDocument/2006/relationships/slideLayout" Target="../slideLayouts/slideLayout69.xml"/><Relationship Id="rId47" Type="http://schemas.openxmlformats.org/officeDocument/2006/relationships/slideLayout" Target="../slideLayouts/slideLayout70.xml"/><Relationship Id="rId48" Type="http://schemas.openxmlformats.org/officeDocument/2006/relationships/slideLayout" Target="../slideLayouts/slideLayout71.xml"/><Relationship Id="rId49" Type="http://schemas.openxmlformats.org/officeDocument/2006/relationships/slideLayout" Target="../slideLayouts/slideLayout72.xml"/><Relationship Id="rId50" Type="http://schemas.openxmlformats.org/officeDocument/2006/relationships/slideLayout" Target="../slideLayouts/slideLayout73.xml"/><Relationship Id="rId51" Type="http://schemas.openxmlformats.org/officeDocument/2006/relationships/theme" Target="../theme/theme2.xml"/><Relationship Id="rId52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9271" y="642635"/>
            <a:ext cx="10933459" cy="6463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5B6BE0-6D9A-41CD-9FA8-12C69B6CBF7C}"/>
              </a:ext>
            </a:extLst>
          </p:cNvPr>
          <p:cNvSpPr txBox="1">
            <a:spLocks/>
          </p:cNvSpPr>
          <p:nvPr userDrawn="1"/>
        </p:nvSpPr>
        <p:spPr>
          <a:xfrm>
            <a:off x="634652" y="6386283"/>
            <a:ext cx="10505733" cy="235898"/>
          </a:xfrm>
          <a:prstGeom prst="rect">
            <a:avLst/>
          </a:prstGeom>
        </p:spPr>
        <p:txBody>
          <a:bodyPr wrap="square" lIns="91440" tIns="45720" rIns="91440" bIns="45720" anchor="b" anchorCtr="0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388" marR="0" indent="-22542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413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40" rtl="0" eaLnBrk="1" fontAlgn="base" latinLnBrk="0" hangingPunct="1">
              <a:lnSpc>
                <a:spcPct val="100000"/>
              </a:lnSpc>
              <a:spcBef>
                <a:spcPts val="667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fld id="{CC445941-74CC-4112-9061-4DB01C9C0019}" type="slidenum">
              <a:rPr lang="en-US" sz="933" smtClean="0">
                <a:solidFill>
                  <a:schemeClr val="tx1"/>
                </a:solidFill>
              </a:rPr>
              <a:pPr marL="0" marR="0" lvl="0" indent="0" algn="l" defTabSz="1219140" rtl="0" eaLnBrk="1" fontAlgn="base" latinLnBrk="0" hangingPunct="1">
                <a:lnSpc>
                  <a:spcPct val="100000"/>
                </a:lnSpc>
                <a:spcBef>
                  <a:spcPts val="667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r>
              <a:rPr lang="en-US" sz="933" spc="13" baseline="0" dirty="0">
                <a:solidFill>
                  <a:schemeClr val="tx1"/>
                </a:solidFill>
              </a:rPr>
              <a:t>  |  LOCKTON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73F1C-F6CC-F622-31B4-B3087B3DD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652" y="1925569"/>
            <a:ext cx="10933458" cy="4289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604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792" r:id="rId2"/>
    <p:sldLayoutId id="2147483830" r:id="rId3"/>
    <p:sldLayoutId id="2147483841" r:id="rId4"/>
    <p:sldLayoutId id="2147483807" r:id="rId5"/>
    <p:sldLayoutId id="2147483831" r:id="rId6"/>
    <p:sldLayoutId id="2147483808" r:id="rId7"/>
    <p:sldLayoutId id="2147483832" r:id="rId8"/>
    <p:sldLayoutId id="2147483809" r:id="rId9"/>
    <p:sldLayoutId id="2147483840" r:id="rId10"/>
    <p:sldLayoutId id="2147483670" r:id="rId11"/>
    <p:sldLayoutId id="2147483725" r:id="rId12"/>
    <p:sldLayoutId id="2147483788" r:id="rId13"/>
    <p:sldLayoutId id="2147483790" r:id="rId14"/>
    <p:sldLayoutId id="2147483842" r:id="rId15"/>
    <p:sldLayoutId id="2147483678" r:id="rId16"/>
    <p:sldLayoutId id="2147483750" r:id="rId17"/>
    <p:sldLayoutId id="2147483745" r:id="rId18"/>
    <p:sldLayoutId id="2147483838" r:id="rId19"/>
    <p:sldLayoutId id="2147483702" r:id="rId20"/>
    <p:sldLayoutId id="2147483834" r:id="rId21"/>
    <p:sldLayoutId id="2147483837" r:id="rId22"/>
    <p:sldLayoutId id="2147483843" r:id="rId23"/>
  </p:sldLayoutIdLst>
  <p:hf sldNum="0" hdr="0" dt="0"/>
  <p:txStyles>
    <p:titleStyle>
      <a:lvl1pPr algn="l" defTabSz="1219140" rtl="0" eaLnBrk="1" latinLnBrk="0" hangingPunct="1">
        <a:lnSpc>
          <a:spcPct val="90000"/>
        </a:lnSpc>
        <a:spcBef>
          <a:spcPct val="0"/>
        </a:spcBef>
        <a:buNone/>
        <a:defRPr lang="en-US" sz="4000" b="0" i="0" kern="1200" dirty="0">
          <a:solidFill>
            <a:schemeClr val="tx1"/>
          </a:solidFill>
          <a:latin typeface="+mn-lt"/>
          <a:ea typeface="Segoe UI Black" panose="020B0A02040204020203" pitchFamily="34" charset="0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tabLst/>
        <a:defRPr lang="en-US" sz="2000" kern="1200" dirty="0" smtClean="0">
          <a:solidFill>
            <a:schemeClr val="tx1"/>
          </a:solidFill>
          <a:latin typeface="+mn-lt"/>
          <a:ea typeface="+mn-ea"/>
          <a:cs typeface="Noto Serif Tamil Light" panose="02020402060505020204" pitchFamily="18" charset="0"/>
        </a:defRPr>
      </a:lvl1pPr>
      <a:lvl2pPr marL="357699" indent="-349234" algn="l" defTabSz="914354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tabLst/>
        <a:defRPr lang="en-US" sz="2000" kern="1200" dirty="0" smtClean="0">
          <a:solidFill>
            <a:schemeClr val="tx1"/>
          </a:solidFill>
          <a:latin typeface="+mn-lt"/>
          <a:ea typeface="+mn-ea"/>
          <a:cs typeface="Noto Serif Tamil Light" panose="02020402060505020204" pitchFamily="18" charset="0"/>
        </a:defRPr>
      </a:lvl2pPr>
      <a:lvl3pPr marL="700599" indent="-342900" algn="l" defTabSz="914354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tabLst/>
        <a:defRPr lang="en-US" sz="2000" kern="1200" dirty="0" smtClean="0">
          <a:solidFill>
            <a:schemeClr val="tx1"/>
          </a:solidFill>
          <a:latin typeface="+mn-lt"/>
          <a:ea typeface="+mn-ea"/>
          <a:cs typeface="Noto Serif Tamil Light" panose="02020402060505020204" pitchFamily="18" charset="0"/>
        </a:defRPr>
      </a:lvl3pPr>
      <a:lvl4pPr marL="954569" indent="-298435" algn="l" defTabSz="914354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tabLst/>
        <a:defRPr lang="en-US" sz="2000" kern="1200" dirty="0" smtClean="0">
          <a:solidFill>
            <a:schemeClr val="tx1"/>
          </a:solidFill>
          <a:latin typeface="+mn-lt"/>
          <a:ea typeface="+mn-ea"/>
          <a:cs typeface="Noto Serif Tamil Light" panose="02020402060505020204" pitchFamily="18" charset="0"/>
        </a:defRPr>
      </a:lvl4pPr>
      <a:lvl5pPr marL="1303802" indent="-349234" algn="l" defTabSz="914354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tabLst/>
        <a:defRPr lang="en-US" sz="2000" kern="1200" dirty="0">
          <a:solidFill>
            <a:schemeClr val="tx1"/>
          </a:solidFill>
          <a:latin typeface="+mn-lt"/>
          <a:ea typeface="+mn-ea"/>
          <a:cs typeface="Noto Serif Tamil Light" panose="02020402060505020204" pitchFamily="18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86A28BA-F52E-4A52-9DF8-C19397DD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8012"/>
            <a:ext cx="10972800" cy="10881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5CFAC5-8E2D-4C1D-8582-4069F1760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1" y="1838739"/>
            <a:ext cx="10972801" cy="44805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97A80-9F7F-4DA8-A268-BD34BC2F9CB4}"/>
              </a:ext>
            </a:extLst>
          </p:cNvPr>
          <p:cNvSpPr/>
          <p:nvPr userDrawn="1"/>
        </p:nvSpPr>
        <p:spPr>
          <a:xfrm flipV="1">
            <a:off x="-1" y="1"/>
            <a:ext cx="12188952" cy="270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35400C-4F0D-4594-8A06-954C551BD310}"/>
              </a:ext>
            </a:extLst>
          </p:cNvPr>
          <p:cNvSpPr txBox="1"/>
          <p:nvPr userDrawn="1"/>
        </p:nvSpPr>
        <p:spPr>
          <a:xfrm>
            <a:off x="11074400" y="6464171"/>
            <a:ext cx="263925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r"/>
            <a:fld id="{CC445941-74CC-4112-9061-4DB01C9C0019}" type="slidenum">
              <a:rPr lang="en-US" sz="800" smtClean="0"/>
              <a:pPr algn="r"/>
              <a:t>‹#›</a:t>
            </a:fld>
            <a:endParaRPr lang="en-US" sz="80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A16A121-C62D-416A-99FE-D82CE1E34184}"/>
              </a:ext>
            </a:extLst>
          </p:cNvPr>
          <p:cNvSpPr txBox="1">
            <a:spLocks/>
          </p:cNvSpPr>
          <p:nvPr userDrawn="1"/>
        </p:nvSpPr>
        <p:spPr>
          <a:xfrm>
            <a:off x="8877305" y="6460401"/>
            <a:ext cx="2244239" cy="219456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388" marR="0" indent="-22542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413" marR="0" indent="-227013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spc="10" baseline="0">
                <a:solidFill>
                  <a:schemeClr val="tx1"/>
                </a:solidFill>
              </a:rPr>
              <a:t>LOCKTON COMPANIES |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2AA58-DF4D-4860-A110-DDDE7FD9ACD5}"/>
              </a:ext>
            </a:extLst>
          </p:cNvPr>
          <p:cNvSpPr/>
          <p:nvPr userDrawn="1"/>
        </p:nvSpPr>
        <p:spPr>
          <a:xfrm>
            <a:off x="5347245" y="6570707"/>
            <a:ext cx="149752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00" b="1">
                <a:solidFill>
                  <a:schemeClr val="tx1"/>
                </a:solidFill>
              </a:rPr>
              <a:t>Confidential</a:t>
            </a:r>
            <a:r>
              <a:rPr lang="en-US" sz="700">
                <a:solidFill>
                  <a:schemeClr val="tx1"/>
                </a:solidFill>
              </a:rPr>
              <a:t> – Do Not</a:t>
            </a:r>
            <a:r>
              <a:rPr lang="en-US" sz="700" baseline="0">
                <a:solidFill>
                  <a:schemeClr val="tx1"/>
                </a:solidFill>
              </a:rPr>
              <a:t> Distribute</a:t>
            </a:r>
            <a:endParaRPr lang="en-US" sz="700">
              <a:solidFill>
                <a:schemeClr val="tx1"/>
              </a:solidFill>
            </a:endParaRPr>
          </a:p>
        </p:txBody>
      </p:sp>
    </p:spTree>
    <p:custDataLst>
      <p:tags r:id="rId52"/>
    </p:custDataLst>
    <p:extLst>
      <p:ext uri="{BB962C8B-B14F-4D97-AF65-F5344CB8AC3E}">
        <p14:creationId xmlns:p14="http://schemas.microsoft.com/office/powerpoint/2010/main" val="1038949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2" r:id="rId18"/>
    <p:sldLayoutId id="2147483863" r:id="rId19"/>
    <p:sldLayoutId id="2147483864" r:id="rId20"/>
    <p:sldLayoutId id="2147483865" r:id="rId21"/>
    <p:sldLayoutId id="2147483866" r:id="rId22"/>
    <p:sldLayoutId id="2147483867" r:id="rId23"/>
    <p:sldLayoutId id="2147483868" r:id="rId24"/>
    <p:sldLayoutId id="2147483869" r:id="rId25"/>
    <p:sldLayoutId id="2147483870" r:id="rId26"/>
    <p:sldLayoutId id="2147483871" r:id="rId27"/>
    <p:sldLayoutId id="2147483872" r:id="rId28"/>
    <p:sldLayoutId id="2147483873" r:id="rId29"/>
    <p:sldLayoutId id="2147483874" r:id="rId30"/>
    <p:sldLayoutId id="2147483875" r:id="rId31"/>
    <p:sldLayoutId id="2147483876" r:id="rId32"/>
    <p:sldLayoutId id="2147483877" r:id="rId33"/>
    <p:sldLayoutId id="2147483878" r:id="rId34"/>
    <p:sldLayoutId id="2147483879" r:id="rId35"/>
    <p:sldLayoutId id="2147483880" r:id="rId36"/>
    <p:sldLayoutId id="2147483881" r:id="rId37"/>
    <p:sldLayoutId id="2147483882" r:id="rId38"/>
    <p:sldLayoutId id="2147483883" r:id="rId39"/>
    <p:sldLayoutId id="2147483884" r:id="rId40"/>
    <p:sldLayoutId id="2147483885" r:id="rId41"/>
    <p:sldLayoutId id="2147483886" r:id="rId42"/>
    <p:sldLayoutId id="2147483887" r:id="rId43"/>
    <p:sldLayoutId id="2147483888" r:id="rId44"/>
    <p:sldLayoutId id="2147483889" r:id="rId45"/>
    <p:sldLayoutId id="2147483890" r:id="rId46"/>
    <p:sldLayoutId id="2147483891" r:id="rId47"/>
    <p:sldLayoutId id="2147483892" r:id="rId48"/>
    <p:sldLayoutId id="2147483893" r:id="rId49"/>
    <p:sldLayoutId id="2147483894" r:id="rId50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i="1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192024" marR="0" indent="-192024" algn="l" defTabSz="914400" rtl="0" eaLnBrk="1" fontAlgn="base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marR="0" indent="-234950" algn="l" defTabSz="914400" rtl="0" eaLnBrk="1" fontAlgn="base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chemeClr val="tx1"/>
        </a:buClr>
        <a:buSzPct val="100000"/>
        <a:buFont typeface="Symbol" panose="05050102010706020507" pitchFamily="18" charset="2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9224" marR="0" indent="-192024" algn="l" defTabSz="914400" rtl="0" eaLnBrk="1" fontAlgn="base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chemeClr val="tx1"/>
        </a:buClr>
        <a:buSzPct val="100000"/>
        <a:buFont typeface="Wingdings" panose="05000000000000000000" pitchFamily="2" charset="2"/>
        <a:buChar char="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marR="0" indent="-227013" algn="l" defTabSz="914400" rtl="0" eaLnBrk="1" fontAlgn="base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chemeClr val="tx1"/>
        </a:buClr>
        <a:buSzPct val="100000"/>
        <a:buFont typeface="Symbol" panose="05050102010706020507" pitchFamily="18" charset="2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06424" marR="0" indent="-192024" algn="l" defTabSz="914400" rtl="0" eaLnBrk="1" fontAlgn="base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F26B43"/>
          </p15:clr>
        </p15:guide>
        <p15:guide id="2" pos="5472">
          <p15:clr>
            <a:srgbClr val="F26B43"/>
          </p15:clr>
        </p15:guide>
        <p15:guide id="3" orient="horz" pos="1152">
          <p15:clr>
            <a:srgbClr val="F26B43"/>
          </p15:clr>
        </p15:guide>
        <p15:guide id="4" orient="horz" pos="1032">
          <p15:clr>
            <a:srgbClr val="F26B43"/>
          </p15:clr>
        </p15:guide>
        <p15:guide id="5" orient="horz" pos="3984">
          <p15:clr>
            <a:srgbClr val="F26B43"/>
          </p15:clr>
        </p15:guide>
        <p15:guide id="6" pos="2880">
          <p15:clr>
            <a:srgbClr val="F26B43"/>
          </p15:clr>
        </p15:guide>
        <p15:guide id="8" orient="horz" pos="2568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Innovation Sprint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Addressing the Hard Questions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• Your sponsorship as IT champion</a:t>
            </a:r>
          </a:p>
          <a:p>
            <a:r>
              <a:t>• Introduction to Tim and Nick</a:t>
            </a:r>
          </a:p>
          <a:p>
            <a:r>
              <a:t>• Air cover for experimentation</a:t>
            </a:r>
          </a:p>
          <a:p>
            <a:r>
              <a:t>• Quarterly visibility on progress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Ask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• Hackathon momentum — people are energized NOW (energy fades fast)</a:t>
            </a:r>
          </a:p>
          <a:p>
            <a:r>
              <a:t>• Microsoft playbook — fresh insights from Seattle, validated approach</a:t>
            </a:r>
          </a:p>
          <a:p>
            <a:r>
              <a:t>• Lockton growth targets — $4B → $7.1B requires efficiency, not headcount</a:t>
            </a:r>
          </a:p>
          <a:p>
            <a:r>
              <a:t>• Three forces converging — the window is open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This, Why Now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• GAS Summit &amp; Hackathon proved our people want to innovate</a:t>
            </a:r>
          </a:p>
          <a:p>
            <a:r>
              <a:t>• We generated energy, ideas, and enthusiasm</a:t>
            </a:r>
          </a:p>
          <a:p>
            <a:r>
              <a:t>• But hackathon energy fades without a system to sustain it</a:t>
            </a:r>
          </a:p>
          <a:p>
            <a:r>
              <a:t>• The risk: Ideas die in inboxes. People disengage.</a:t>
            </a:r>
          </a:p>
          <a:p>
            <a:r>
              <a:t>• The opportunity: Channel this into a repeatable engine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Moment We're In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Microsoft Showed Us the Playbook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Aligned with Your Strategic Priorities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• Level 1: SUMMARIZE — emails, docs, meetings</a:t>
            </a:r>
          </a:p>
          <a:p>
            <a:r>
              <a:t>• Level 2: AUTOMATE — action items, routine tasks</a:t>
            </a:r>
          </a:p>
          <a:p>
            <a:r>
              <a:t>• Level 3: CREATE — presentations, reports, drafts</a:t>
            </a:r>
          </a:p>
          <a:p>
            <a:r>
              <a:t>• Level 4: TRUST — agentic workflows with human oversight</a:t>
            </a:r>
          </a:p>
          <a:p>
            <a:r>
              <a:t>• AI is 'jagged' — intuition comes from personal use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Workforce Enablement Unlocks Scale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• High volume, repeatable processes — ideal for Kaizen + AI</a:t>
            </a:r>
          </a:p>
          <a:p>
            <a:r>
              <a:t>• Cross-functional visibility — Tim &amp; Nick see impact everywhere</a:t>
            </a:r>
          </a:p>
          <a:p>
            <a:r>
              <a:t>• Measurable outcomes — cycle time, errors, cost/transaction</a:t>
            </a:r>
          </a:p>
          <a:p>
            <a:r>
              <a:t>• Internal customers — lower risk than client-facing</a:t>
            </a:r>
          </a:p>
          <a:p>
            <a:r>
              <a:t>• Quick wins compound — each win builds the case</a:t>
            </a:r>
          </a:p>
          <a:p>
            <a:r>
              <a:t>• Microsoft-proven council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Shared Services First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Sprint Model: 4-Week Cadence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Tim and Nick Will See by Q2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• Q1-Q2: Shared Services — Partner with Tim/Nick, deliver 3-5 wins, build playbook</a:t>
            </a:r>
          </a:p>
          <a:p>
            <a:r>
              <a:t>• Q3: Digital — Byron champions model, expand to client-facing, train the trainers</a:t>
            </a:r>
          </a:p>
          <a:p>
            <a:r>
              <a:t>• Q4+: Global — Regional CIOs adopt, local champions own it, becomes Lockton standard</a:t>
            </a:r>
          </a:p>
          <a:p>
            <a:r>
              <a:t>• We don't oversell before we've proven — each phase builds on demonstrated success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Scale Path: Earn the Right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Global brand 16x9_Associate template">
  <a:themeElements>
    <a:clrScheme name="Lockton Refresh 2025">
      <a:dk1>
        <a:srgbClr val="000000"/>
      </a:dk1>
      <a:lt1>
        <a:srgbClr val="FFFFFF"/>
      </a:lt1>
      <a:dk2>
        <a:srgbClr val="363636"/>
      </a:dk2>
      <a:lt2>
        <a:srgbClr val="B9B9B8"/>
      </a:lt2>
      <a:accent1>
        <a:srgbClr val="00AEEF"/>
      </a:accent1>
      <a:accent2>
        <a:srgbClr val="7DAF42"/>
      </a:accent2>
      <a:accent3>
        <a:srgbClr val="FFD534"/>
      </a:accent3>
      <a:accent4>
        <a:srgbClr val="FF732B"/>
      </a:accent4>
      <a:accent5>
        <a:srgbClr val="FF2147"/>
      </a:accent5>
      <a:accent6>
        <a:srgbClr val="822EBF"/>
      </a:accent6>
      <a:hlink>
        <a:srgbClr val="00AEEF"/>
      </a:hlink>
      <a:folHlink>
        <a:srgbClr val="822EBF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lobal Brand Template 16x9.potx" id="{27059D89-F0AC-404C-A043-7A02C63120F1}" vid="{47F4914E-6AB2-4402-86CE-7C39F29156F3}"/>
    </a:ext>
  </a:extLst>
</a:theme>
</file>

<file path=ppt/theme/theme2.xml><?xml version="1.0" encoding="utf-8"?>
<a:theme xmlns:a="http://schemas.openxmlformats.org/drawingml/2006/main" name="Global brand_Associate template">
  <a:themeElements>
    <a:clrScheme name="Lockton Global Brand Colors">
      <a:dk1>
        <a:srgbClr val="000000"/>
      </a:dk1>
      <a:lt1>
        <a:srgbClr val="FFFFFF"/>
      </a:lt1>
      <a:dk2>
        <a:srgbClr val="5B6770"/>
      </a:dk2>
      <a:lt2>
        <a:srgbClr val="A2AAAD"/>
      </a:lt2>
      <a:accent1>
        <a:srgbClr val="00AEEF"/>
      </a:accent1>
      <a:accent2>
        <a:srgbClr val="EF5399"/>
      </a:accent2>
      <a:accent3>
        <a:srgbClr val="00AE5E"/>
      </a:accent3>
      <a:accent4>
        <a:srgbClr val="FFD534"/>
      </a:accent4>
      <a:accent5>
        <a:srgbClr val="F68A33"/>
      </a:accent5>
      <a:accent6>
        <a:srgbClr val="CB333B"/>
      </a:accent6>
      <a:hlink>
        <a:srgbClr val="000000"/>
      </a:hlink>
      <a:folHlink>
        <a:srgbClr val="3F3F3F"/>
      </a:folHlink>
    </a:clrScheme>
    <a:fontScheme name="Lockton Print Safe">
      <a:majorFont>
        <a:latin typeface="Garamon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rIns="0" rtlCol="0">
        <a:noAutofit/>
      </a:bodyPr>
      <a:lstStyle>
        <a:defPPr algn="l">
          <a:spcBef>
            <a:spcPts val="500"/>
          </a:spcBef>
          <a:spcAft>
            <a:spcPts val="300"/>
          </a:spcAft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6.20.22 Core Broking Newsletter.potx  -  Read-Only" id="{9424C5C4-E0BD-49E4-BB30-783E5D0CF757}" vid="{93716F6B-3968-4104-963F-D5344F65E45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F2B55A772B2646828E1442D6A618B7" ma:contentTypeVersion="16" ma:contentTypeDescription="Create a new document." ma:contentTypeScope="" ma:versionID="842b6376624a71c17f783279a931a65b">
  <xsd:schema xmlns:xsd="http://www.w3.org/2001/XMLSchema" xmlns:xs="http://www.w3.org/2001/XMLSchema" xmlns:p="http://schemas.microsoft.com/office/2006/metadata/properties" xmlns:ns2="75c07dd9-74e0-4561-8366-8c19f020bc15" xmlns:ns3="4098f54a-531c-4e00-b453-b4e125756c17" targetNamespace="http://schemas.microsoft.com/office/2006/metadata/properties" ma:root="true" ma:fieldsID="c0529b2979f009ddf956b0a0eaea552f" ns2:_="" ns3:_="">
    <xsd:import namespace="75c07dd9-74e0-4561-8366-8c19f020bc15"/>
    <xsd:import namespace="4098f54a-531c-4e00-b453-b4e125756c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c07dd9-74e0-4561-8366-8c19f020bc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4d083909-625b-4765-b14d-9b2f34be310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98f54a-531c-4e00-b453-b4e125756c1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15fb6dc2-567f-45e4-90dc-163d061dc2b9}" ma:internalName="TaxCatchAll" ma:showField="CatchAllData" ma:web="4098f54a-531c-4e00-b453-b4e125756c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098f54a-531c-4e00-b453-b4e125756c17" xsi:nil="true"/>
    <lcf76f155ced4ddcb4097134ff3c332f xmlns="75c07dd9-74e0-4561-8366-8c19f020bc1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DC0435-0F01-4BF9-85B0-98B72D09E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c07dd9-74e0-4561-8366-8c19f020bc15"/>
    <ds:schemaRef ds:uri="4098f54a-531c-4e00-b453-b4e125756c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E63828-62C9-4C4B-9CD3-92F35CB7E876}">
  <ds:schemaRefs>
    <ds:schemaRef ds:uri="1321fc7c-0a81-4f50-b942-48cec737dc2d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12ff2af-6aad-45a7-a796-7555ed630b6d"/>
    <ds:schemaRef ds:uri="http://www.w3.org/XML/1998/namespace"/>
    <ds:schemaRef ds:uri="http://purl.org/dc/dcmitype/"/>
    <ds:schemaRef ds:uri="4098f54a-531c-4e00-b453-b4e125756c17"/>
    <ds:schemaRef ds:uri="75c07dd9-74e0-4561-8366-8c19f020bc15"/>
  </ds:schemaRefs>
</ds:datastoreItem>
</file>

<file path=customXml/itemProps3.xml><?xml version="1.0" encoding="utf-8"?>
<ds:datastoreItem xmlns:ds="http://schemas.openxmlformats.org/officeDocument/2006/customXml" ds:itemID="{F4FCAC32-C5B4-4446-B1F9-AA3BDEC30C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Global Brand Template 16x9</Template>
  <TotalTime>907</TotalTime>
  <Words>1204</Words>
  <Application>Microsoft Office PowerPoint</Application>
  <PresentationFormat>Widescreen</PresentationFormat>
  <Paragraphs>195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22" baseType="lpstr">
      <vt:lpstr>__Open_Sans_ffefd2</vt:lpstr>
      <vt:lpstr>Arial</vt:lpstr>
      <vt:lpstr>Calibri</vt:lpstr>
      <vt:lpstr>Calibri Light</vt:lpstr>
      <vt:lpstr>Garamond</vt:lpstr>
      <vt:lpstr>Nexa Black</vt:lpstr>
      <vt:lpstr>Sarabun</vt:lpstr>
      <vt:lpstr>Sarabun Bold</vt:lpstr>
      <vt:lpstr>Segoe UI</vt:lpstr>
      <vt:lpstr>Segoe UI Light</vt:lpstr>
      <vt:lpstr>Segoe UI Semibold</vt:lpstr>
      <vt:lpstr>Segoe UI Semilight</vt:lpstr>
      <vt:lpstr>Symbol</vt:lpstr>
      <vt:lpstr>Wingdings</vt:lpstr>
      <vt:lpstr>Wingdings 2</vt:lpstr>
      <vt:lpstr>Global brand 16x9_Associate template</vt:lpstr>
      <vt:lpstr>Global brand_Associate template</vt:lpstr>
      <vt:lpstr>PACE – Steerco update </vt:lpstr>
      <vt:lpstr>Executive summary: People and Culture Excellence (PACE)Program</vt:lpstr>
      <vt:lpstr>PACE– Workstream Update </vt:lpstr>
      <vt:lpstr>PACE on a page</vt:lpstr>
      <vt:lpstr>Proposed Accelerated High-Level People Technology Roadmap </vt:lpstr>
    </vt:vector>
  </TitlesOfParts>
  <Company>Lockton Companies LLP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Hoare, Lauren</dc:creator>
  <cp:lastModifiedBy>Isaacs, Darren</cp:lastModifiedBy>
  <cp:revision>12</cp:revision>
  <cp:lastPrinted>2025-02-13T14:58:46Z</cp:lastPrinted>
  <dcterms:created xsi:type="dcterms:W3CDTF">2025-08-19T14:28:16Z</dcterms:created>
  <dcterms:modified xsi:type="dcterms:W3CDTF">2025-12-12T16:45:11Z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0x010100AFF2B55A772B2646828E1442D6A618B7</vt:lpwstr>
  </property>
  <property fmtid="{D5CDD505-2E9C-101B-9397-08002B2CF9AE}" pid="3" name="MediaServiceImageTags">
    <vt:lpwstr/>
  </property>
</Properties>
</file>